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26" r:id="rId2"/>
    <p:sldId id="427" r:id="rId3"/>
    <p:sldId id="429" r:id="rId4"/>
    <p:sldId id="428" r:id="rId5"/>
    <p:sldId id="409" r:id="rId6"/>
    <p:sldId id="410" r:id="rId7"/>
    <p:sldId id="422" r:id="rId8"/>
    <p:sldId id="424" r:id="rId9"/>
    <p:sldId id="431" r:id="rId10"/>
    <p:sldId id="432" r:id="rId11"/>
    <p:sldId id="433" r:id="rId12"/>
    <p:sldId id="434" r:id="rId13"/>
    <p:sldId id="425" r:id="rId14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4A8D"/>
    <a:srgbClr val="963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92" autoAdjust="0"/>
  </p:normalViewPr>
  <p:slideViewPr>
    <p:cSldViewPr>
      <p:cViewPr varScale="1">
        <p:scale>
          <a:sx n="73" d="100"/>
          <a:sy n="73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48B79-3448-4E6F-BE24-4A9EB2107D7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4538"/>
            <a:ext cx="4975225" cy="3732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7"/>
            <a:ext cx="5486400" cy="447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7809F-0BF8-420D-98D2-DE0F6A8836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57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34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071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3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34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34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290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290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34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34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29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809F-0BF8-420D-98D2-DE0F6A8836C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0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91350B-63DA-4654-9829-55E045A648B8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7F9984-B791-45FB-99C2-EFB5755BC34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отрудник\Desktop\презентация РБА Макарова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19" y="2636912"/>
            <a:ext cx="8640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Молодежные творческие индустрии </a:t>
            </a:r>
          </a:p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инструмент продвижения чтения молодежи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09668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Сотрудник\Desktop\презентация РБА Макарова\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pic>
        <p:nvPicPr>
          <p:cNvPr id="4098" name="Picture 2" descr="C:\Users\user\Desktop\5PytMREtIo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204864"/>
            <a:ext cx="5988157" cy="44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СОЮБ\5X73EFnWzb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4" y="1922200"/>
            <a:ext cx="3185672" cy="47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94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Сотрудник\Desktop\презентация РБА Макарова\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5760640" cy="38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09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Сотрудник\Desktop\презентация РБА Макарова\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pic>
        <p:nvPicPr>
          <p:cNvPr id="3" name="Picture 2" descr="C:\Users\soub-5\Desktop\ПРЕЗЕНТАЦИЯ\Новая папка\047.jpg"/>
          <p:cNvPicPr>
            <a:picLocks noChangeAspect="1" noChangeArrowheads="1"/>
          </p:cNvPicPr>
          <p:nvPr/>
        </p:nvPicPr>
        <p:blipFill rotWithShape="1">
          <a:blip r:embed="rId4" cstate="print"/>
          <a:srcRect l="23323" t="31243" r="23429" b="12980"/>
          <a:stretch/>
        </p:blipFill>
        <p:spPr bwMode="auto">
          <a:xfrm>
            <a:off x="2269555" y="2442754"/>
            <a:ext cx="4898573" cy="3801291"/>
          </a:xfrm>
          <a:prstGeom prst="rect">
            <a:avLst/>
          </a:prstGeom>
          <a:noFill/>
        </p:spPr>
      </p:pic>
      <p:pic>
        <p:nvPicPr>
          <p:cNvPr id="4" name="Picture 2" descr="C:\Users\soub-5\Desktop\ПРЕЗЕНТАЦИЯ\Новая папка\047.jpg"/>
          <p:cNvPicPr>
            <a:picLocks noChangeAspect="1" noChangeArrowheads="1"/>
          </p:cNvPicPr>
          <p:nvPr/>
        </p:nvPicPr>
        <p:blipFill rotWithShape="1">
          <a:blip r:embed="rId4" cstate="print"/>
          <a:srcRect l="23323" t="89383" r="23429" b="3908"/>
          <a:stretch/>
        </p:blipFill>
        <p:spPr bwMode="auto">
          <a:xfrm>
            <a:off x="2242456" y="6244045"/>
            <a:ext cx="4898573" cy="457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4489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отрудник\Desktop\презентация РБА Макарова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9512" y="1772816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Зам.директора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по развитию </a:t>
            </a:r>
          </a:p>
          <a:p>
            <a:pPr algn="ctr"/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Ревзина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Ксения Владимировна</a:t>
            </a:r>
          </a:p>
          <a:p>
            <a:pPr algn="ctr"/>
            <a:endParaRPr lang="ru-RU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ru-RU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8(846)335-48-38</a:t>
            </a:r>
          </a:p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www.soub.ru</a:t>
            </a:r>
          </a:p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soub@soub.ru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revzina.soub@soub.ru  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91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отрудник\Desktop\презентация РБА Макарова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1984038"/>
            <a:ext cx="7488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Творческие индустрии– </a:t>
            </a:r>
            <a:r>
              <a:rPr lang="ru-RU" sz="2200" b="1" dirty="0"/>
              <a:t>добровольческие инициативы, направленные на развитие культурных пространств, работу в культурных учреждениях </a:t>
            </a:r>
            <a:r>
              <a:rPr lang="ru-RU" sz="2200" b="1" dirty="0" smtClean="0"/>
              <a:t>и продвижение чтения.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3451990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/>
              <a:t>Для нас молодежные творческие индустрии – это молодежь, жаждущая новых смелых идей и готовая  изменять библиотечное пространство 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80231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отрудник\Desktop\презентация РБА Макарова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1755388"/>
            <a:ext cx="871296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Что дало:</a:t>
            </a:r>
          </a:p>
          <a:p>
            <a:pPr marL="342900" indent="-342900" algn="ctr">
              <a:buFontTx/>
              <a:buChar char="-"/>
            </a:pPr>
            <a:r>
              <a:rPr lang="ru-RU" sz="2400" dirty="0"/>
              <a:t>Добровольческий центр </a:t>
            </a:r>
            <a:r>
              <a:rPr lang="ru-RU" sz="2400" dirty="0" smtClean="0"/>
              <a:t>СОЮБ</a:t>
            </a:r>
          </a:p>
          <a:p>
            <a:pPr marL="342900" indent="-342900" algn="ctr">
              <a:buFontTx/>
              <a:buChar char="-"/>
            </a:pPr>
            <a:endParaRPr lang="ru-RU" sz="2400" dirty="0"/>
          </a:p>
          <a:p>
            <a:pPr marL="342900" lvl="0" indent="-342900" algn="ctr">
              <a:buFontTx/>
              <a:buChar char="-"/>
            </a:pPr>
            <a:r>
              <a:rPr lang="ru-RU" sz="2400" dirty="0" smtClean="0"/>
              <a:t>Работа молодежи с посетителями и читателями, принцип «равный-равному»</a:t>
            </a:r>
          </a:p>
          <a:p>
            <a:pPr marL="342900" lvl="0" indent="-342900" algn="ctr">
              <a:buFontTx/>
              <a:buChar char="-"/>
            </a:pPr>
            <a:endParaRPr lang="en-US" sz="2400" dirty="0" smtClean="0"/>
          </a:p>
          <a:p>
            <a:pPr marL="342900" lvl="0" indent="-342900" algn="ctr">
              <a:buFontTx/>
              <a:buChar char="-"/>
            </a:pPr>
            <a:r>
              <a:rPr lang="ru-RU" sz="2400" dirty="0" smtClean="0"/>
              <a:t>Более 10 молодежных объединений</a:t>
            </a:r>
          </a:p>
          <a:p>
            <a:pPr marL="342900" lvl="0" indent="-342900" algn="ctr">
              <a:buFontTx/>
              <a:buChar char="-"/>
            </a:pPr>
            <a:endParaRPr lang="ru-RU" sz="2400" dirty="0" smtClean="0"/>
          </a:p>
          <a:p>
            <a:pPr marL="342900" lvl="0" indent="-342900" algn="ctr">
              <a:buFontTx/>
              <a:buChar char="-"/>
            </a:pPr>
            <a:r>
              <a:rPr lang="ru-RU" sz="2400" dirty="0" smtClean="0"/>
              <a:t>Более 10 живых примеров </a:t>
            </a:r>
            <a:r>
              <a:rPr lang="en-US" sz="2400" dirty="0" smtClean="0"/>
              <a:t>start</a:t>
            </a:r>
            <a:r>
              <a:rPr lang="ru-RU" sz="2400" dirty="0" smtClean="0"/>
              <a:t>-</a:t>
            </a:r>
            <a:r>
              <a:rPr lang="en-US" sz="2400" dirty="0" smtClean="0"/>
              <a:t>up</a:t>
            </a:r>
            <a:endParaRPr lang="ru-RU" sz="2400" dirty="0" smtClean="0"/>
          </a:p>
          <a:p>
            <a:pPr marL="342900" lvl="0" indent="-342900" algn="ctr">
              <a:buFontTx/>
              <a:buChar char="-"/>
            </a:pPr>
            <a:endParaRPr lang="ru-RU" sz="2400" dirty="0" smtClean="0"/>
          </a:p>
          <a:p>
            <a:pPr marL="342900" lvl="0" indent="-342900" algn="ctr">
              <a:buFontTx/>
              <a:buChar char="-"/>
            </a:pPr>
            <a:r>
              <a:rPr lang="ru-RU" sz="2400" dirty="0" smtClean="0"/>
              <a:t>Представительство на всех площадках города</a:t>
            </a:r>
          </a:p>
          <a:p>
            <a:pPr marL="342900" lvl="0" indent="-342900" algn="ctr">
              <a:buFontTx/>
              <a:buChar char="-"/>
            </a:pPr>
            <a:endParaRPr lang="ru-RU" sz="2400" dirty="0" smtClean="0"/>
          </a:p>
          <a:p>
            <a:pPr marL="342900" lvl="0" indent="-342900" algn="ctr">
              <a:buFontTx/>
              <a:buChar char="-"/>
            </a:pPr>
            <a:r>
              <a:rPr lang="ru-RU" sz="2400" dirty="0" smtClean="0"/>
              <a:t>Обращение к фонду библиотеки более 200</a:t>
            </a:r>
          </a:p>
          <a:p>
            <a:pPr lvl="0" algn="ctr"/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958521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-49899" y="0"/>
            <a:ext cx="9193899" cy="6861176"/>
            <a:chOff x="-49899" y="0"/>
            <a:chExt cx="9193899" cy="6861176"/>
          </a:xfrm>
        </p:grpSpPr>
        <p:pic>
          <p:nvPicPr>
            <p:cNvPr id="5" name="Picture 2" descr="C:\Users\Сотрудник\Desktop\презентация РБА Макарова\2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6" name="Picture 5" descr="C:\Users\user\Desktop\ROou6xRyOQs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2" r="18714"/>
            <a:stretch/>
          </p:blipFill>
          <p:spPr bwMode="auto">
            <a:xfrm>
              <a:off x="4843075" y="2804840"/>
              <a:ext cx="4300925" cy="405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user\Desktop\Ad5yRExtib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3470069"/>
              <a:ext cx="5113857" cy="3387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user\Desktop\4q3ZpOBSzc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43"/>
            <a:stretch/>
          </p:blipFill>
          <p:spPr bwMode="auto">
            <a:xfrm>
              <a:off x="4283968" y="1135"/>
              <a:ext cx="4860032" cy="3458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user\Desktop\JU88JfQDtm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0"/>
              <a:ext cx="5186602" cy="3456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-49899" y="0"/>
              <a:ext cx="9180512" cy="6858000"/>
              <a:chOff x="-49899" y="0"/>
              <a:chExt cx="9180512" cy="6858000"/>
            </a:xfrm>
          </p:grpSpPr>
          <p:pic>
            <p:nvPicPr>
              <p:cNvPr id="11" name="Picture 5" descr="C:\Users\user\Desktop\ROou6xRyOQs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72" r="18714"/>
              <a:stretch/>
            </p:blipFill>
            <p:spPr bwMode="auto">
              <a:xfrm>
                <a:off x="4829688" y="2804840"/>
                <a:ext cx="4300925" cy="4053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C:\Users\user\Desktop\4q3ZpOBSzc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43"/>
              <a:stretch/>
            </p:blipFill>
            <p:spPr bwMode="auto">
              <a:xfrm>
                <a:off x="4270581" y="1135"/>
                <a:ext cx="4860032" cy="3458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C:\Users\user\Desktop\JU88JfQDtms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899" y="0"/>
                <a:ext cx="5186602" cy="3456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34810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Сотрудник\Desktop\презентация РБА Макарова\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pic>
        <p:nvPicPr>
          <p:cNvPr id="2051" name="Picture 3" descr="C:\Users\user\Desktop\bjteNaZnJW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/>
          <a:stretch/>
        </p:blipFill>
        <p:spPr bwMode="auto">
          <a:xfrm rot="371278">
            <a:off x="3679659" y="2684895"/>
            <a:ext cx="5157494" cy="37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СОЮБ\ubTImXmAnV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2952328" cy="492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18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Сотрудник\Desktop\презентация РБА Макарова\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pic>
        <p:nvPicPr>
          <p:cNvPr id="3074" name="Picture 2" descr="C:\Users\user\Desktop\ulmKJt8Vu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2" y="1844824"/>
            <a:ext cx="4789160" cy="47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476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отрудник\Desktop\презентация РБА Макарова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6"/>
          </a:xfrm>
          <a:prstGeom prst="rect">
            <a:avLst/>
          </a:prstGeom>
          <a:noFill/>
        </p:spPr>
      </p:pic>
      <p:pic>
        <p:nvPicPr>
          <p:cNvPr id="9218" name="Picture 2" descr="C:\Users\user\Desktop\_uH3ycjUlRg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1" y="1700808"/>
            <a:ext cx="7455739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913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отрудник\Desktop\презентация РБА Макарова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6"/>
          </a:xfrm>
          <a:prstGeom prst="rect">
            <a:avLst/>
          </a:prstGeom>
          <a:noFill/>
        </p:spPr>
      </p:pic>
      <p:pic>
        <p:nvPicPr>
          <p:cNvPr id="10242" name="Picture 2" descr="C:\Users\user\Desktop\aO7AOVb4_6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90616"/>
            <a:ext cx="5148064" cy="355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n70aZpXn-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495419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09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Сотрудник\Desktop\презентация РБА Макарова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98" y="1628800"/>
            <a:ext cx="7133803" cy="504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920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5438</TotalTime>
  <Words>108</Words>
  <Application>Microsoft Office PowerPoint</Application>
  <PresentationFormat>Экран (4:3)</PresentationFormat>
  <Paragraphs>34</Paragraphs>
  <Slides>13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Егор Ликсон</dc:creator>
  <cp:lastModifiedBy>Home</cp:lastModifiedBy>
  <cp:revision>355</cp:revision>
  <dcterms:created xsi:type="dcterms:W3CDTF">2015-03-02T07:20:26Z</dcterms:created>
  <dcterms:modified xsi:type="dcterms:W3CDTF">2019-08-29T07:47:22Z</dcterms:modified>
</cp:coreProperties>
</file>