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5" r:id="rId4"/>
    <p:sldId id="257" r:id="rId5"/>
    <p:sldId id="267" r:id="rId6"/>
    <p:sldId id="263" r:id="rId7"/>
    <p:sldId id="264" r:id="rId8"/>
    <p:sldId id="266" r:id="rId9"/>
    <p:sldId id="258" r:id="rId10"/>
    <p:sldId id="259" r:id="rId11"/>
    <p:sldId id="260" r:id="rId12"/>
    <p:sldId id="26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317217">
            <a:off x="185065" y="1931154"/>
            <a:ext cx="7772400" cy="2046089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Театральный </a:t>
            </a:r>
            <a:r>
              <a:rPr lang="ru-RU" sz="5400" dirty="0" err="1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челлендж</a:t>
            </a:r>
            <a:r>
              <a:rPr lang="ru-RU" sz="5400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sz="5400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en-US" sz="6600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«Arte Del </a:t>
            </a:r>
            <a:r>
              <a:rPr lang="en-US" sz="6600" dirty="0" err="1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Teatro</a:t>
            </a:r>
            <a:r>
              <a:rPr lang="en-US" sz="6600" dirty="0" smtClean="0">
                <a:ln>
                  <a:solidFill>
                    <a:srgbClr val="CC6600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»</a:t>
            </a:r>
            <a:endParaRPr lang="ru-RU" sz="6600" dirty="0">
              <a:ln>
                <a:solidFill>
                  <a:srgbClr val="CC6600"/>
                </a:solidFill>
              </a:ln>
              <a:solidFill>
                <a:srgbClr val="CC66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29200"/>
            <a:ext cx="6400800" cy="17526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err="1" smtClean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Балахонова</a:t>
            </a:r>
            <a:r>
              <a:rPr lang="ru-RU" sz="2800" dirty="0" smtClean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 Валерия Андреевна, библиотекарь 1 </a:t>
            </a:r>
            <a:r>
              <a:rPr lang="ru-RU" sz="2800" dirty="0" err="1" smtClean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катергории</a:t>
            </a:r>
            <a:r>
              <a:rPr lang="ru-RU" sz="2800" dirty="0" smtClean="0"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 отдела обслуживания  Самарской областной юношеской библиотеки</a:t>
            </a:r>
            <a:endParaRPr lang="ru-RU" sz="2800" dirty="0">
              <a:solidFill>
                <a:srgbClr val="CC66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Гали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76"/>
          </a:xfrm>
          <a:prstGeom prst="rect">
            <a:avLst/>
          </a:prstGeom>
          <a:noFill/>
        </p:spPr>
      </p:pic>
      <p:pic>
        <p:nvPicPr>
          <p:cNvPr id="3074" name="Picture 2" descr="C:\Users\Галина\Desktop\DVPHgVUmr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098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Гали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76"/>
          </a:xfrm>
          <a:prstGeom prst="rect">
            <a:avLst/>
          </a:prstGeom>
          <a:noFill/>
        </p:spPr>
      </p:pic>
      <p:pic>
        <p:nvPicPr>
          <p:cNvPr id="4098" name="Picture 2" descr="C:\Users\Галина\Desktop\iNgoBPb1ZM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60438" cy="568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Гали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76"/>
          </a:xfrm>
          <a:prstGeom prst="rect">
            <a:avLst/>
          </a:prstGeom>
          <a:noFill/>
        </p:spPr>
      </p:pic>
      <p:pic>
        <p:nvPicPr>
          <p:cNvPr id="5122" name="Picture 2" descr="C:\Users\Галина\Desktop\IEy-I3WOeW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24544" y="2535039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  <a:latin typeface="Cambria Math" pitchFamily="18" charset="0"/>
                <a:ea typeface="Cambria Math" pitchFamily="18" charset="0"/>
              </a:rPr>
              <a:t>Спасибо за внимание!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rgbClr val="CC660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7464" y="5157192"/>
            <a:ext cx="6400800" cy="1320552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Контакты: </a:t>
            </a:r>
            <a:r>
              <a:rPr lang="ru-RU" sz="2400" dirty="0" err="1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Балахонова</a:t>
            </a:r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 Валерия Андреевна, 89297775393,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balahonova.lera@mail.ru</a:t>
            </a:r>
            <a:endParaRPr lang="ru-RU" sz="2400" dirty="0" smtClean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  <a:p>
            <a:pPr algn="l"/>
            <a:r>
              <a:rPr lang="ru-RU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Официальный сайт СОЮБ – </a:t>
            </a:r>
            <a:r>
              <a:rPr lang="en-US" sz="2400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>www.</a:t>
            </a:r>
            <a:r>
              <a:rPr lang="en-US" sz="2400" dirty="0" smtClean="0">
                <a:solidFill>
                  <a:schemeClr val="tx1"/>
                </a:solidFill>
              </a:rPr>
              <a:t>soub.ru</a:t>
            </a:r>
            <a:endParaRPr lang="ru-RU" sz="2400" dirty="0">
              <a:solidFill>
                <a:schemeClr val="tx1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48880"/>
            <a:ext cx="5976664" cy="416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Цель проекта: </a:t>
            </a:r>
          </a:p>
          <a:p>
            <a:pPr algn="ctr">
              <a:buNone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	привлечение молодежи к литературному источнику и к театральному действу путем создания театральной афиши </a:t>
            </a:r>
            <a:endParaRPr lang="ru-RU" b="1" dirty="0">
              <a:ln w="1905">
                <a:solidFill>
                  <a:schemeClr val="tx1"/>
                </a:solidFill>
              </a:ln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520280"/>
            <a:ext cx="5832648" cy="4941168"/>
          </a:xfrm>
        </p:spPr>
        <p:txBody>
          <a:bodyPr/>
          <a:lstStyle/>
          <a:p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Сроки проведения:</a:t>
            </a:r>
          </a:p>
          <a:p>
            <a:pPr>
              <a:buNone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	с мая до ноября 2019 года</a:t>
            </a:r>
          </a:p>
          <a:p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Участники проекта:</a:t>
            </a:r>
          </a:p>
          <a:p>
            <a:pPr>
              <a:buNone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	граждане РФ в возрасте от 14 до 35 лет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7047333" cy="5373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	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Этапы подготовки афиши: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Выбор театральной постановки по литературному источнику (реальная или предполагаемая)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Создание афиши (грим, костюмы, мизансцена)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Обработка афиши в 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графической программе </a:t>
            </a:r>
            <a:r>
              <a:rPr lang="en-US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Adobe Photoshop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. В формате </a:t>
            </a:r>
            <a:r>
              <a:rPr lang="en-US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jpeg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. Размером А3. Вес фотографии не менее 5 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МБ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392288"/>
            <a:ext cx="5904656" cy="5069160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4. Заполнение 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заявки</a:t>
            </a:r>
          </a:p>
          <a:p>
            <a:pPr marL="0" indent="0">
              <a:buNone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5. Отправка на 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электронную почту </a:t>
            </a:r>
            <a:r>
              <a:rPr lang="en-US" b="1" u="sng" dirty="0" err="1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balahonova</a:t>
            </a:r>
            <a:r>
              <a:rPr lang="ru-RU" b="1" u="sng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b="1" u="sng" dirty="0" err="1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lera</a:t>
            </a:r>
            <a:r>
              <a:rPr lang="ru-RU" b="1" u="sng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@</a:t>
            </a:r>
            <a:r>
              <a:rPr lang="en-US" b="1" u="sng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mail</a:t>
            </a:r>
            <a:r>
              <a:rPr lang="ru-RU" b="1" u="sng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.</a:t>
            </a:r>
            <a:r>
              <a:rPr lang="en-US" b="1" u="sng" dirty="0" err="1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ru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с темой письма «Театральный </a:t>
            </a:r>
            <a:r>
              <a:rPr lang="ru-RU" b="1" dirty="0" err="1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челлендж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» 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заявку, файл </a:t>
            </a:r>
            <a:r>
              <a:rPr lang="ru-RU" b="1" dirty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с театральной афишей</a:t>
            </a:r>
            <a:endParaRPr lang="ru-RU" dirty="0">
              <a:ln w="1905">
                <a:solidFill>
                  <a:schemeClr val="tx1"/>
                </a:solidFill>
              </a:ln>
              <a:solidFill>
                <a:srgbClr val="CC660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756084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Обязательные элементы афиши: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Эмблема Года Театра 2019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Логотип проекта Театральный </a:t>
            </a:r>
            <a:r>
              <a:rPr lang="ru-RU" b="1" dirty="0" err="1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челлендж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«</a:t>
            </a:r>
            <a:r>
              <a:rPr lang="ru-RU" b="1" dirty="0" err="1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Arte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Del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b="1" dirty="0" err="1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Teatro</a:t>
            </a: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Модели держат в рукам литературный источник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Название спектакля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Автор и заглавие литературного источника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n w="1905">
                  <a:solidFill>
                    <a:schemeClr val="tx1"/>
                  </a:solidFill>
                </a:ln>
                <a:solidFill>
                  <a:srgbClr val="CC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 Math" pitchFamily="18" charset="0"/>
                <a:ea typeface="Cambria Math" pitchFamily="18" charset="0"/>
              </a:rPr>
              <a:t>Имя и фамилии моделей*</a:t>
            </a:r>
            <a:endParaRPr lang="ru-RU" b="1" dirty="0">
              <a:ln w="1905">
                <a:solidFill>
                  <a:schemeClr val="tx1"/>
                </a:solidFill>
              </a:ln>
              <a:solidFill>
                <a:srgbClr val="CC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Галина\Desktop\logo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3620" y="3810973"/>
            <a:ext cx="3898660" cy="2786379"/>
          </a:xfrm>
          <a:prstGeom prst="rect">
            <a:avLst/>
          </a:prstGeom>
          <a:noFill/>
        </p:spPr>
      </p:pic>
      <p:pic>
        <p:nvPicPr>
          <p:cNvPr id="1027" name="Picture 3" descr="C:\Users\Галина\Desktop\лого-год-театра-1024x8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933817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Галина\Desktop\bb5163_ac9e8fc2ad794387892b1c2a49479bdf.jpeg"/>
          <p:cNvPicPr>
            <a:picLocks noChangeAspect="1" noChangeArrowheads="1"/>
          </p:cNvPicPr>
          <p:nvPr/>
        </p:nvPicPr>
        <p:blipFill>
          <a:blip r:embed="rId2" cstate="print">
            <a:lum bright="-2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0" y="980728"/>
            <a:ext cx="7452320" cy="5877272"/>
          </a:xfrm>
          <a:prstGeom prst="roundRect">
            <a:avLst/>
          </a:prstGeom>
          <a:solidFill>
            <a:schemeClr val="lt1">
              <a:alpha val="64000"/>
            </a:schemeClr>
          </a:solidFill>
          <a:effectLst>
            <a:softEdge rad="317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600584"/>
              </p:ext>
            </p:extLst>
          </p:nvPr>
        </p:nvGraphicFramePr>
        <p:xfrm>
          <a:off x="395537" y="1377833"/>
          <a:ext cx="6480719" cy="5299299"/>
        </p:xfrm>
        <a:graphic>
          <a:graphicData uri="http://schemas.openxmlformats.org/drawingml/2006/table">
            <a:tbl>
              <a:tblPr/>
              <a:tblGrid>
                <a:gridCol w="432048"/>
                <a:gridCol w="5184575"/>
                <a:gridCol w="864096"/>
              </a:tblGrid>
              <a:tr h="706567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Заявка на участие в Межрегиональном молодежном проекте «Театральный </a:t>
                      </a:r>
                      <a:r>
                        <a:rPr lang="ru-RU" sz="2000" b="1" dirty="0" err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челлендж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«</a:t>
                      </a:r>
                      <a:r>
                        <a:rPr lang="ru-RU" sz="2000" b="1" dirty="0" err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Arte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</a:t>
                      </a:r>
                      <a:r>
                        <a:rPr lang="en-US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D</a:t>
                      </a:r>
                      <a:r>
                        <a:rPr lang="ru-RU" sz="2000" b="1" dirty="0" err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e</a:t>
                      </a:r>
                      <a:r>
                        <a:rPr lang="en-US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l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 </a:t>
                      </a:r>
                      <a:r>
                        <a:rPr lang="ru-RU" sz="2000" b="1" dirty="0" err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Teatro</a:t>
                      </a:r>
                      <a:r>
                        <a:rPr lang="ru-RU" sz="20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*»»</a:t>
                      </a: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08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1.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ФИО**</a:t>
                      </a: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5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2.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Возраст </a:t>
                      </a: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583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3.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Наименование региона, населенного пункта</a:t>
                      </a: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4.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Контактные данные (электронная почта, контактный телефон)</a:t>
                      </a: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46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5.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Название спектакля</a:t>
                      </a: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25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2400" b="1" dirty="0" smtClean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6. 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Название </a:t>
                      </a: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Cambria Math" pitchFamily="18" charset="0"/>
                          <a:ea typeface="Cambria Math" pitchFamily="18" charset="0"/>
                          <a:cs typeface="Times New Roman"/>
                        </a:rPr>
                        <a:t>книги, послужившей литературной первоосновой спектакля</a:t>
                      </a:r>
                      <a:endParaRPr lang="ru-RU" sz="2400" b="1" dirty="0">
                        <a:latin typeface="Cambria Math" pitchFamily="18" charset="0"/>
                        <a:ea typeface="Cambria Math" pitchFamily="18" charset="0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Lucida Sans Unicode"/>
                        <a:cs typeface="Times New Roman"/>
                      </a:endParaRPr>
                    </a:p>
                  </a:txBody>
                  <a:tcPr marL="55118" marR="55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Галина\Desktop\Безымянный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476"/>
          </a:xfrm>
          <a:prstGeom prst="rect">
            <a:avLst/>
          </a:prstGeom>
          <a:noFill/>
        </p:spPr>
      </p:pic>
      <p:pic>
        <p:nvPicPr>
          <p:cNvPr id="2050" name="Picture 2" descr="C:\Users\Галина\Desktop\yHNLukZscu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6" y="404664"/>
            <a:ext cx="9139944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156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Театральный челлендж «Arte Del Teatro»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u04005</cp:lastModifiedBy>
  <cp:revision>38</cp:revision>
  <dcterms:created xsi:type="dcterms:W3CDTF">2019-07-11T07:05:25Z</dcterms:created>
  <dcterms:modified xsi:type="dcterms:W3CDTF">2019-08-28T08:44:03Z</dcterms:modified>
</cp:coreProperties>
</file>