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7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F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2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 flipV="1">
            <a:off x="-2689" y="308386"/>
            <a:ext cx="9146689" cy="6553200"/>
            <a:chOff x="-2689" y="0"/>
            <a:chExt cx="9146689" cy="65532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89" y="2975386"/>
              <a:ext cx="9144000" cy="35778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433"/>
            <a:stretch/>
          </p:blipFill>
          <p:spPr>
            <a:xfrm>
              <a:off x="0" y="0"/>
              <a:ext cx="9144000" cy="328018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5740"/>
          <a:stretch/>
        </p:blipFill>
        <p:spPr>
          <a:xfrm flipV="1">
            <a:off x="4569311" y="-4283"/>
            <a:ext cx="4572000" cy="461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5740"/>
          <a:stretch/>
        </p:blipFill>
        <p:spPr>
          <a:xfrm flipH="1" flipV="1">
            <a:off x="-2689" y="-1"/>
            <a:ext cx="4572000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6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9A30-296B-4DDE-BCEB-9E370C44C7C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FB80-C652-4E6C-99CB-19F52C11B8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" y="1828800"/>
            <a:ext cx="91440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3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2" t="95972"/>
          <a:stretch/>
        </p:blipFill>
        <p:spPr>
          <a:xfrm flipH="1">
            <a:off x="-2690" y="6658984"/>
            <a:ext cx="1153757" cy="2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2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633636" cy="2667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«Библиотека как зона релаксации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психологического комфорта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молодежи»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38200" y="2133600"/>
            <a:ext cx="7651576" cy="234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388" y="49530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Заведующий Наумовской модельной сельской библиотеки      МБУ «ЦБС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Стерлитамакского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района»Республика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Башкортостан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Степанова Елена Николаевна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60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Групповые занятия  и досуговые мероприятия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 июня -досугов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838200"/>
            <a:ext cx="378708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8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62400"/>
            <a:ext cx="4000180" cy="2548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5334000" y="3505200"/>
            <a:ext cx="355848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«Жизнь прекрасна,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трать ее напрасно»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wdnYGRYKiS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762000"/>
            <a:ext cx="4267200" cy="271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533400" y="3579733"/>
            <a:ext cx="3733800" cy="306467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«Ночь музеев»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873t1kCk1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114800"/>
            <a:ext cx="3657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5410200" y="6248400"/>
            <a:ext cx="3429000" cy="510778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Групповое занятие по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библиотерапии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«Будьте внимательны…»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6477000"/>
            <a:ext cx="3886200" cy="306467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Литературный компас «Россия –родина моя»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SC075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495" y="1295400"/>
            <a:ext cx="4612705" cy="298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DSC068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43400" y="3276600"/>
            <a:ext cx="466627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3505200" cy="715089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«Серебряный туман»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релаксации и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библиотерапии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психологом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Стукаловой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6172200"/>
            <a:ext cx="373380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Сеанс  релаксации «Космическое путешествие»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психологом Трушиной М.И.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188640"/>
            <a:ext cx="9144000" cy="70608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 по релаксации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студентов межотраслевого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колледжа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«Молодая семья»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HXobTjgp_o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400" y="1052736"/>
            <a:ext cx="4032448" cy="266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cRxHvYdXV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3" y="4005064"/>
            <a:ext cx="4608513" cy="266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80213_184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05064"/>
            <a:ext cx="399855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4" descr="20190328_1328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3" y="1052736"/>
            <a:ext cx="460851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Заседание районного методического объединения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социальных педагогов образовательных учреждений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Стерлитамакского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6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2841" y="1412776"/>
            <a:ext cx="4399159" cy="247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DSC077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412776"/>
            <a:ext cx="4399159" cy="247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7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053" y="3933056"/>
            <a:ext cx="4357016" cy="2467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76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933056"/>
            <a:ext cx="4412290" cy="2480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DSC08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28" y="3370837"/>
            <a:ext cx="4061072" cy="333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5623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Библиотечный фонд сенсорной комнаты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862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980728"/>
            <a:ext cx="435442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DSC0861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980728"/>
            <a:ext cx="433093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Релаксация –путь к здоровью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ZlJbTSDjI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96136" y="692696"/>
            <a:ext cx="3203848" cy="240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DSC068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941168"/>
            <a:ext cx="329128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DSC07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92696"/>
            <a:ext cx="3251681" cy="182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N8JqWVQ2ls.jpg"/>
          <p:cNvPicPr>
            <a:picLocks noChangeAspect="1"/>
          </p:cNvPicPr>
          <p:nvPr/>
        </p:nvPicPr>
        <p:blipFill>
          <a:blip r:embed="rId6" cstate="print"/>
          <a:srcRect b="8285"/>
          <a:stretch>
            <a:fillRect/>
          </a:stretch>
        </p:blipFill>
        <p:spPr>
          <a:xfrm>
            <a:off x="5796136" y="3573016"/>
            <a:ext cx="3187834" cy="2141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DSC07141.JPG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179512" y="3429000"/>
            <a:ext cx="365760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IMG-20190328-WA0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628800"/>
            <a:ext cx="3168352" cy="227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6752"/>
            <a:ext cx="9144000" cy="33843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nalNT29U6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42319"/>
            <a:ext cx="3962400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Yu7cUKub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46311"/>
            <a:ext cx="3962400" cy="263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9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763487"/>
            <a:ext cx="4013688" cy="2462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152400" y="1"/>
            <a:ext cx="882466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DSC077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762000"/>
            <a:ext cx="4038600" cy="2496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90600" y="3278087"/>
            <a:ext cx="2548136" cy="306467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права «Цена непослушаний»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276600"/>
            <a:ext cx="3352800" cy="306467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 информации «Студентам на заметку»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28" y="6271022"/>
            <a:ext cx="4248472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информации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«Российские образовательные порталы для школьников»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1168" y="6270978"/>
            <a:ext cx="3024336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час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подготовиться к экзаменам»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04800" y="95190"/>
            <a:ext cx="9448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Будущее страны – в руках молодых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7924800" cy="3735287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Стерлитамакский район;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сельского поселения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Наумовский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сельсовет;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реабилитации детей и подростков с ограниченными возможностями здоровья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Стерлитамакском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психолого-педагогического социального сопровождения «ДОВЕРИЕ»;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учреждение «Стерлитамакский районный Дворец культуры»;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 муниципального района Стерлитамакский район;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Межрайонный центр "Семья"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Стерлитамакском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с.Наумовка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44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7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667000"/>
            <a:ext cx="524956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4" cstate="print"/>
          <a:srcRect r="8625"/>
          <a:stretch>
            <a:fillRect/>
          </a:stretch>
        </p:blipFill>
        <p:spPr>
          <a:xfrm>
            <a:off x="1371600" y="1066800"/>
            <a:ext cx="3008779" cy="119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Релаксация – путь к здоровью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838246" cy="310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135674" cy="238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8229600" cy="491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500"/>
              </a:spcBef>
              <a:spcAft>
                <a:spcPts val="5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эффективных форм и методов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библиотерапии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светотерапии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музыкотерапии как способов дополнительного врачевания нарушений эмоционального происхождения у пользователей библиотеки;</a:t>
            </a:r>
          </a:p>
          <a:p>
            <a:pPr lvl="0" algn="just">
              <a:spcBef>
                <a:spcPts val="500"/>
              </a:spcBef>
              <a:spcAft>
                <a:spcPts val="500"/>
              </a:spcAft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500"/>
              </a:spcBef>
              <a:spcAft>
                <a:spcPts val="5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досуга и релаксации здоровых детей и подростков;</a:t>
            </a:r>
          </a:p>
          <a:p>
            <a:pPr lvl="0" algn="just">
              <a:spcBef>
                <a:spcPts val="500"/>
              </a:spcBef>
              <a:spcAft>
                <a:spcPts val="500"/>
              </a:spcAft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500"/>
              </a:spcBef>
              <a:spcAft>
                <a:spcPts val="5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родительской компетенции в области применения методов снятия эмоционального напряжения у детей и подростков.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0" y="152400"/>
            <a:ext cx="9071992" cy="7407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w9W6YqtZ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8426896" cy="5589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сенсорной комнаты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474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сенсорной комнаты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A2B0STK_bx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05200" y="685800"/>
            <a:ext cx="2444957" cy="3731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62399" y="4495800"/>
            <a:ext cx="1828801" cy="1116359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Пучок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фиброоптических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волокон с боковым точечным свечением «Звёздный дождь»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cpJGJm3Ou3Y.jpg"/>
          <p:cNvPicPr>
            <a:picLocks noChangeAspect="1"/>
          </p:cNvPicPr>
          <p:nvPr/>
        </p:nvPicPr>
        <p:blipFill>
          <a:blip r:embed="rId4" cstate="print"/>
          <a:srcRect l="11906"/>
          <a:stretch>
            <a:fillRect/>
          </a:stretch>
        </p:blipFill>
        <p:spPr>
          <a:xfrm>
            <a:off x="107505" y="740702"/>
            <a:ext cx="2393851" cy="3623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40432" y="4490799"/>
            <a:ext cx="1512168" cy="9194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Пузырьковая колонна с акриловыми зеркалами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_DSC1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4360" y="673107"/>
            <a:ext cx="1891040" cy="3441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6040016" y="1748432"/>
            <a:ext cx="1656184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Фиброптический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 «Солнышко»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SC072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1132" y="3048000"/>
            <a:ext cx="1944215" cy="334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057400" y="6477000"/>
            <a:ext cx="1737293" cy="306467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«Сухой дождь»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5" descr="uRM73WlSN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096544"/>
            <a:ext cx="307234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414458" y="6475333"/>
            <a:ext cx="2123728" cy="306467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на стене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2019032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4178" y="3392228"/>
            <a:ext cx="3788822" cy="271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05400" y="2739033"/>
            <a:ext cx="344424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«Помощь друзей»,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проводит психолог колледжа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Стукалова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9" y="6242587"/>
            <a:ext cx="4464496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Сеанс релаксации со студентами проводит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 Комитета по делам молодежи Трушина М.И.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0" descr="mzSaBcT2W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429000"/>
            <a:ext cx="3886200" cy="2540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20807" y="6059804"/>
            <a:ext cx="3581400" cy="715089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Групповое занятие по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библиотерапии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«Будьте внимательны…»,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библиотекарь Макарова Н.П.</a:t>
            </a:r>
          </a:p>
        </p:txBody>
      </p:sp>
      <p:pic>
        <p:nvPicPr>
          <p:cNvPr id="10" name="Рисунок 9" descr="dH76TpRvT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90095"/>
            <a:ext cx="3904117" cy="250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62000" y="2689622"/>
            <a:ext cx="360040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-занятие «Цвета и настроение»,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социальный педагог Артемьева Е.С.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MG-20190328-WA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76200"/>
            <a:ext cx="3810000" cy="258318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IMG_2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654" y="609600"/>
            <a:ext cx="2218346" cy="274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8" y="0"/>
            <a:ext cx="8763000" cy="7544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z_qzcHG4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953000" y="3886200"/>
            <a:ext cx="3505200" cy="2392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3352800" cy="715089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занятие по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</a:t>
            </a:r>
            <a:r>
              <a:rPr lang="ba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«Гоголь. Лекарство для души»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 библиотекарь Макарова Н.П.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3000" y="6198883"/>
            <a:ext cx="358140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Индивидуальное занятие по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библиотерапии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«Путеводная звезда» проводит Макарова Н.П.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Игра на знакомст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685800"/>
            <a:ext cx="3706561" cy="246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DSC07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86200"/>
            <a:ext cx="393028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" y="6196884"/>
            <a:ext cx="4038600" cy="510778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сеанс  релаксации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библиотекарь Степанова Е.Н.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5400" y="3124200"/>
            <a:ext cx="3276600" cy="721340"/>
          </a:xfrm>
          <a:prstGeom prst="roundRect">
            <a:avLst>
              <a:gd name="adj" fmla="val 18798"/>
            </a:avLst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сеанс  релаксации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«Давайте представим» проводит библиотекарь Степанова Е.Н.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357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«Библиотека как зона релаксации  и психологического комфорта  для молодежи»</vt:lpstr>
      <vt:lpstr>Презентация PowerPoint</vt:lpstr>
      <vt:lpstr>Социальные партнеры</vt:lpstr>
      <vt:lpstr>Презентация PowerPoint</vt:lpstr>
      <vt:lpstr>Задачи проекта</vt:lpstr>
      <vt:lpstr>Презентация сенсорной комнаты </vt:lpstr>
      <vt:lpstr>Оборудование сенсорной комнаты</vt:lpstr>
      <vt:lpstr>Презентация PowerPoint</vt:lpstr>
      <vt:lpstr>Индивидуальные занятия</vt:lpstr>
      <vt:lpstr> Групповые занятия  и досуговые мероприятия</vt:lpstr>
      <vt:lpstr>Презентация PowerPoint</vt:lpstr>
      <vt:lpstr>Клуб «Молодая семья»</vt:lpstr>
      <vt:lpstr>Заседание районного методического объединения  социальных педагогов образовательных учреждений  Стерлитамакского района</vt:lpstr>
      <vt:lpstr>Библиотечный фонд сенсорной комнаты</vt:lpstr>
      <vt:lpstr>Релаксация –путь к здоровью</vt:lpstr>
      <vt:lpstr>Спасибо за внимание!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Пользователь Windows</cp:lastModifiedBy>
  <cp:revision>61</cp:revision>
  <dcterms:created xsi:type="dcterms:W3CDTF">2014-07-15T22:51:24Z</dcterms:created>
  <dcterms:modified xsi:type="dcterms:W3CDTF">2019-08-29T06:44:54Z</dcterms:modified>
</cp:coreProperties>
</file>