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7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90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93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81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4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5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0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4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6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2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4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6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8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Я и Книга: исследование современных практик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889" t="10197" r="18207" b="4354"/>
          <a:stretch/>
        </p:blipFill>
        <p:spPr bwMode="auto">
          <a:xfrm>
            <a:off x="1738183" y="172995"/>
            <a:ext cx="8863913" cy="6417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27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991" t="9926" r="19786" b="3804"/>
          <a:stretch/>
        </p:blipFill>
        <p:spPr bwMode="auto">
          <a:xfrm>
            <a:off x="1721708" y="247135"/>
            <a:ext cx="8756822" cy="6367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042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t="9659" r="18171" b="3802"/>
          <a:stretch/>
        </p:blipFill>
        <p:spPr bwMode="auto">
          <a:xfrm>
            <a:off x="1886465" y="140043"/>
            <a:ext cx="8402593" cy="6367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333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1029" t="9793" r="19242" b="3670"/>
          <a:stretch/>
        </p:blipFill>
        <p:spPr bwMode="auto">
          <a:xfrm>
            <a:off x="1878227" y="313037"/>
            <a:ext cx="8699157" cy="6236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65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0621" t="10061" r="20511" b="3940"/>
          <a:stretch/>
        </p:blipFill>
        <p:spPr bwMode="auto">
          <a:xfrm>
            <a:off x="1804086" y="255373"/>
            <a:ext cx="8336692" cy="6376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951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033" t="10171" r="22881" b="4477"/>
          <a:stretch/>
        </p:blipFill>
        <p:spPr bwMode="auto">
          <a:xfrm>
            <a:off x="1878227" y="370702"/>
            <a:ext cx="8427308" cy="6145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906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0187" t="10542" r="14605" b="10525"/>
          <a:stretch/>
        </p:blipFill>
        <p:spPr bwMode="auto">
          <a:xfrm>
            <a:off x="1680520" y="230659"/>
            <a:ext cx="9275804" cy="6326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27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7637" t="10264" r="5239" b="12200"/>
          <a:stretch/>
        </p:blipFill>
        <p:spPr bwMode="auto">
          <a:xfrm>
            <a:off x="1754659" y="296562"/>
            <a:ext cx="9152237" cy="6013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02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1867" t="9660" r="23435" b="10645"/>
          <a:stretch/>
        </p:blipFill>
        <p:spPr bwMode="auto">
          <a:xfrm>
            <a:off x="1804086" y="230659"/>
            <a:ext cx="8279028" cy="6153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585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422" y="329513"/>
            <a:ext cx="9758190" cy="622780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СЕЗОННЫЙ КНИГООБМЕН🌿</a:t>
            </a:r>
            <a:br>
              <a:rPr lang="ru-RU" dirty="0"/>
            </a:br>
            <a:r>
              <a:rPr lang="ru-RU" dirty="0"/>
              <a:t>————</a:t>
            </a:r>
            <a:br>
              <a:rPr lang="ru-RU" dirty="0"/>
            </a:br>
            <a:r>
              <a:rPr lang="ru-RU" dirty="0"/>
              <a:t>⠀⠀По итогам опроса единогласно решили, что все-таки книгообмен будет проведён. Отличаться от всех других он будет лишь тем, что сделаем его сезонным. В зависимости от того, в какое время года проводится книгообмен, будут составляться посылки. ⠀⠀</a:t>
            </a:r>
            <a:br>
              <a:rPr lang="ru-RU" dirty="0"/>
            </a:br>
            <a:r>
              <a:rPr lang="ru-RU" dirty="0"/>
              <a:t>⠀⠀Попробуем и если вам такая тема понравится, то сделаем такие книгообмены постоянными. Так же вместе с вами и я принимаю участие в нем.💕</a:t>
            </a:r>
            <a:br>
              <a:rPr lang="ru-RU" dirty="0"/>
            </a:br>
            <a:r>
              <a:rPr lang="ru-RU" dirty="0"/>
              <a:t>⠀⠀</a:t>
            </a:r>
            <a:br>
              <a:rPr lang="ru-RU" dirty="0"/>
            </a:br>
            <a:r>
              <a:rPr lang="ru-RU" dirty="0"/>
              <a:t>⠀⠀И так, скоро наступит осень, </a:t>
            </a:r>
            <a:r>
              <a:rPr lang="ru-RU" dirty="0" err="1"/>
              <a:t>соответсвенно</a:t>
            </a:r>
            <a:r>
              <a:rPr lang="ru-RU" dirty="0"/>
              <a:t> книгообмен будет осенний.🍁</a:t>
            </a:r>
            <a:br>
              <a:rPr lang="ru-RU" dirty="0"/>
            </a:br>
            <a:r>
              <a:rPr lang="ru-RU" dirty="0"/>
              <a:t>⠀⠀</a:t>
            </a:r>
            <a:br>
              <a:rPr lang="ru-RU" dirty="0"/>
            </a:br>
            <a:r>
              <a:rPr lang="ru-RU" dirty="0"/>
              <a:t>⠀⠀Условия участия:</a:t>
            </a:r>
            <a:br>
              <a:rPr lang="ru-RU" dirty="0"/>
            </a:br>
            <a:r>
              <a:rPr lang="ru-RU" dirty="0"/>
              <a:t>▫️Быть подписанным или подписаться на меня</a:t>
            </a:r>
            <a:br>
              <a:rPr lang="ru-RU" dirty="0"/>
            </a:br>
            <a:r>
              <a:rPr lang="ru-RU" dirty="0"/>
              <a:t>▫️Написать в комментариях о том, что Вы участвуете и позвать друзей, сколько хотите</a:t>
            </a:r>
            <a:br>
              <a:rPr lang="ru-RU" dirty="0"/>
            </a:br>
            <a:r>
              <a:rPr lang="ru-RU" dirty="0"/>
              <a:t>▫️Сделать </a:t>
            </a:r>
            <a:r>
              <a:rPr lang="ru-RU" dirty="0" err="1"/>
              <a:t>репост</a:t>
            </a:r>
            <a:r>
              <a:rPr lang="ru-RU" dirty="0"/>
              <a:t> в </a:t>
            </a:r>
            <a:r>
              <a:rPr lang="ru-RU" dirty="0" err="1"/>
              <a:t>сторис</a:t>
            </a:r>
            <a:r>
              <a:rPr lang="ru-RU" dirty="0"/>
              <a:t> и указать, что проходит книгообмен</a:t>
            </a:r>
            <a:br>
              <a:rPr lang="ru-RU" dirty="0"/>
            </a:br>
            <a:r>
              <a:rPr lang="ru-RU" dirty="0"/>
              <a:t>⠀⠀</a:t>
            </a:r>
            <a:br>
              <a:rPr lang="ru-RU" dirty="0"/>
            </a:br>
            <a:r>
              <a:rPr lang="ru-RU" dirty="0"/>
              <a:t>⠀⠀Мне в </a:t>
            </a:r>
            <a:r>
              <a:rPr lang="ru-RU" dirty="0" err="1"/>
              <a:t>Директ</a:t>
            </a:r>
            <a:r>
              <a:rPr lang="ru-RU" dirty="0"/>
              <a:t> написать Ваши данные:</a:t>
            </a:r>
            <a:br>
              <a:rPr lang="ru-RU" dirty="0"/>
            </a:br>
            <a:r>
              <a:rPr lang="ru-RU" dirty="0"/>
              <a:t>▪️ФИО и адрес</a:t>
            </a:r>
            <a:br>
              <a:rPr lang="ru-RU" dirty="0"/>
            </a:br>
            <a:r>
              <a:rPr lang="ru-RU" dirty="0"/>
              <a:t>▪️С чем у вас ассоциируется осень(не обязательно только в книжной тематике)</a:t>
            </a:r>
            <a:br>
              <a:rPr lang="ru-RU" dirty="0"/>
            </a:br>
            <a:r>
              <a:rPr lang="ru-RU" dirty="0"/>
              <a:t>▪️Сколько посылок готовы отправить и </a:t>
            </a:r>
            <a:r>
              <a:rPr lang="ru-RU" dirty="0" err="1"/>
              <a:t>соответсвенно</a:t>
            </a:r>
            <a:r>
              <a:rPr lang="ru-RU" dirty="0"/>
              <a:t> получить</a:t>
            </a:r>
            <a:br>
              <a:rPr lang="ru-RU" dirty="0"/>
            </a:br>
            <a:r>
              <a:rPr lang="ru-RU" dirty="0"/>
              <a:t>▪️Жанры книг, которые Вы предпочитаете читать в это время года. Можете даже дописать к этому, пару книг-</a:t>
            </a:r>
            <a:r>
              <a:rPr lang="ru-RU" dirty="0" err="1"/>
              <a:t>хотелок</a:t>
            </a:r>
            <a:r>
              <a:rPr lang="ru-RU" dirty="0"/>
              <a:t>, которые хотели бы прочитать этой осенью.</a:t>
            </a:r>
            <a:br>
              <a:rPr lang="ru-RU" dirty="0"/>
            </a:br>
            <a:r>
              <a:rPr lang="ru-RU" dirty="0"/>
              <a:t>▪️Указать обмениваете б/у книгу или готовы купить и отправить новую</a:t>
            </a:r>
            <a:br>
              <a:rPr lang="ru-RU" dirty="0"/>
            </a:br>
            <a:r>
              <a:rPr lang="ru-RU" dirty="0"/>
              <a:t>⠀⠀</a:t>
            </a:r>
            <a:br>
              <a:rPr lang="ru-RU" dirty="0"/>
            </a:br>
            <a:r>
              <a:rPr lang="ru-RU" dirty="0"/>
              <a:t>⠀⠀Заявки на участие принимаются до 11 сентября, 12 числа я пришлю адреса для книгообмена. Отправить посылки Вы сможете в течение двух недель(чтобы было время подумать и собрать полноценную осеннюю посылку).🔥</a:t>
            </a:r>
            <a:br>
              <a:rPr lang="ru-RU" dirty="0"/>
            </a:br>
            <a:r>
              <a:rPr lang="ru-RU" dirty="0"/>
              <a:t>⠀⠀</a:t>
            </a:r>
            <a:br>
              <a:rPr lang="ru-RU" dirty="0"/>
            </a:br>
            <a:r>
              <a:rPr lang="ru-RU" dirty="0"/>
              <a:t>⠀⠀Исходя из вышесказанного, вот примерное содержание посылки: книга, которая ассоциируется с осенью, приятности в «осенней» цветовой гамме или с осенним «настроением» и дальше по желанию, какие-либо осенние атрибуты. Книги можете, как отправлять из своей библиотеки(в хорошем состоянии!), так и обмениваться новыми.</a:t>
            </a:r>
            <a:br>
              <a:rPr lang="ru-RU" dirty="0"/>
            </a:br>
            <a:r>
              <a:rPr lang="ru-RU" dirty="0"/>
              <a:t>⠀⠀</a:t>
            </a:r>
            <a:br>
              <a:rPr lang="ru-RU" dirty="0"/>
            </a:br>
            <a:r>
              <a:rPr lang="ru-RU" dirty="0"/>
              <a:t>⠀⠀Отбирать Вам «коллегу» для книгообмена буду по схожим интересам и мнениям. ⠀⠀</a:t>
            </a:r>
            <a:br>
              <a:rPr lang="ru-RU" dirty="0"/>
            </a:br>
            <a:r>
              <a:rPr lang="ru-RU" dirty="0"/>
              <a:t>⠀⠀Собирайте свои посылки искренне и с душой.♥️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86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8" y="144124"/>
            <a:ext cx="4613718" cy="4861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96" y="1977081"/>
            <a:ext cx="4526491" cy="46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0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849" y="428368"/>
            <a:ext cx="9708763" cy="54828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#</a:t>
            </a:r>
            <a:r>
              <a:rPr lang="ru-RU" dirty="0" smtClean="0"/>
              <a:t>Неслучайный </a:t>
            </a:r>
            <a:r>
              <a:rPr lang="ru-RU" dirty="0"/>
              <a:t>книжный </a:t>
            </a:r>
            <a:r>
              <a:rPr lang="ru-RU" dirty="0" smtClean="0"/>
              <a:t>клуб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«Счастье книголюба это... Это клуб, сообщество или ... Пусть будет клуб, таких же книголюбов.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Я благодарна судьбе, что свела меня с девочками в праздничном книгообмене, из которого вырос наш счастливый клуб, где мы дарим каждой стопки книг на день рождения.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Мой праздник через три дня, а начался он гораздо раньше, как только я получила первую посылку с книгами.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Я благодарю вас девочки, за возможность участвовать в таком приятном деле💕 #</a:t>
            </a:r>
            <a:r>
              <a:rPr lang="ru-RU" dirty="0" err="1"/>
              <a:t>неслучайный_книжный_клуб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 за эту, самую желанную, вкусную, и долгожданную книжную стопку.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Все книги самые-самые♥»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24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6" y="553172"/>
            <a:ext cx="4861871" cy="5654851"/>
          </a:xfrm>
        </p:spPr>
      </p:pic>
    </p:spTree>
    <p:extLst>
      <p:ext uri="{BB962C8B-B14F-4D97-AF65-F5344CB8AC3E}">
        <p14:creationId xmlns:p14="http://schemas.microsoft.com/office/powerpoint/2010/main" val="329665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16" y="545819"/>
            <a:ext cx="5132173" cy="5919106"/>
          </a:xfrm>
        </p:spPr>
      </p:pic>
    </p:spTree>
    <p:extLst>
      <p:ext uri="{BB962C8B-B14F-4D97-AF65-F5344CB8AC3E}">
        <p14:creationId xmlns:p14="http://schemas.microsoft.com/office/powerpoint/2010/main" val="402452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50" y="453080"/>
            <a:ext cx="5320251" cy="6030097"/>
          </a:xfrm>
        </p:spPr>
      </p:pic>
    </p:spTree>
    <p:extLst>
      <p:ext uri="{BB962C8B-B14F-4D97-AF65-F5344CB8AC3E}">
        <p14:creationId xmlns:p14="http://schemas.microsoft.com/office/powerpoint/2010/main" val="17777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0" y="560173"/>
            <a:ext cx="5371877" cy="5837441"/>
          </a:xfrm>
        </p:spPr>
      </p:pic>
    </p:spTree>
    <p:extLst>
      <p:ext uri="{BB962C8B-B14F-4D97-AF65-F5344CB8AC3E}">
        <p14:creationId xmlns:p14="http://schemas.microsoft.com/office/powerpoint/2010/main" val="279975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68" y="246056"/>
            <a:ext cx="5329881" cy="6253728"/>
          </a:xfrm>
        </p:spPr>
      </p:pic>
    </p:spTree>
    <p:extLst>
      <p:ext uri="{BB962C8B-B14F-4D97-AF65-F5344CB8AC3E}">
        <p14:creationId xmlns:p14="http://schemas.microsoft.com/office/powerpoint/2010/main" val="5272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649" t="9706" r="16459" b="3943"/>
          <a:stretch/>
        </p:blipFill>
        <p:spPr bwMode="auto">
          <a:xfrm>
            <a:off x="1762897" y="172994"/>
            <a:ext cx="8888627" cy="6219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788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9730" t="10195" r="20559" b="3951"/>
          <a:stretch/>
        </p:blipFill>
        <p:spPr bwMode="auto">
          <a:xfrm>
            <a:off x="1837038" y="288323"/>
            <a:ext cx="8929816" cy="6170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25987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111</Words>
  <Application>Microsoft Office PowerPoint</Application>
  <PresentationFormat>Широкоэкранный</PresentationFormat>
  <Paragraphs>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Легкий дым</vt:lpstr>
      <vt:lpstr>     Я и Книга: исследование современных практик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Книга: исследование современных практик</dc:title>
  <dc:creator>Главный спец Совета ГО</dc:creator>
  <cp:lastModifiedBy>Главный спец Совета ГО</cp:lastModifiedBy>
  <cp:revision>3</cp:revision>
  <dcterms:created xsi:type="dcterms:W3CDTF">2019-08-29T04:31:46Z</dcterms:created>
  <dcterms:modified xsi:type="dcterms:W3CDTF">2019-08-29T04:59:58Z</dcterms:modified>
</cp:coreProperties>
</file>