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 varScale="1">
        <p:scale>
          <a:sx n="69" d="100"/>
          <a:sy n="69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7A60EC1-FA1C-4B56-928D-D15A988CBA2E}" type="datetimeFigureOut">
              <a:rPr lang="ru-RU"/>
              <a:pPr>
                <a:defRPr/>
              </a:pPr>
              <a:t>28.08.2019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B8D7B3-C887-40CF-9BFA-F812242CA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579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8BF8DE8-77D9-4510-9B1D-65580C0E09AB}" type="slidenum">
              <a:rPr lang="ru-RU" altLang="ru-RU" smtClean="0">
                <a:cs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074 w 5760"/>
                <a:gd name="T3" fmla="*/ 0 h 528"/>
                <a:gd name="T4" fmla="*/ 9108074 w 5760"/>
                <a:gd name="T5" fmla="*/ 838869 h 528"/>
                <a:gd name="T6" fmla="*/ 7590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F19E0C-ACEC-4082-B0D3-7DA9CFF6DE72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CEB530-2579-452C-9A69-DA604C926B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0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CC2CF-9BB1-41D9-BB7E-2EED0E789F45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D300D-9B30-4A16-A6A9-B92E9AB23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3A74A-0F02-459A-AB44-FECECDA9C9A0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35D94-FC25-4A51-B151-E334D5400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0DBB-3151-409B-9B7A-BCEF0BD4D238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810B-1C73-4697-ADCE-85BCDE06D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9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B45D90-0E7C-42C2-BC0C-BFB249C17DEA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23CA73-07B2-4F68-83FA-B86ACE25D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6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61FB08-D541-4971-99A0-4C463C2CAFB2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404F7F-7984-4E8D-BD47-52D7364A0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9212B1-D875-488F-B5FC-556AF3AA3630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2F78F7-3761-432D-BC87-4F8844703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5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CBA4AB-8950-4C33-9F23-9E81CC269D77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B19B97-F5B3-4E85-9971-A0405464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718E-2E7D-4408-BD82-C8D61ACC6DC3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DE9BA-5122-4F6D-8BF8-1ED670DE5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9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E53332-E1CE-4366-A971-CC4C503A0920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224D39-3365-4EBD-AEEF-C2A354DF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8250EB6-27AC-43D9-8500-6C8A762922D4}" type="datetimeFigureOut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E932F8F-1808-4FC1-93D9-2A06B76CF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1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A81C694-00C7-43E4-8060-D8D3D7760833}" type="datetimeFigureOut">
              <a:rPr lang="en-US"/>
              <a:pPr>
                <a:defRPr/>
              </a:pPr>
              <a:t>8/28/2019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22821B7-B5A3-4CC5-B746-9E069F452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4" r:id="rId2"/>
    <p:sldLayoutId id="2147483709" r:id="rId3"/>
    <p:sldLayoutId id="2147483710" r:id="rId4"/>
    <p:sldLayoutId id="2147483711" r:id="rId5"/>
    <p:sldLayoutId id="2147483712" r:id="rId6"/>
    <p:sldLayoutId id="2147483705" r:id="rId7"/>
    <p:sldLayoutId id="2147483713" r:id="rId8"/>
    <p:sldLayoutId id="2147483714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11.pn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824" y="2276872"/>
            <a:ext cx="8062664" cy="198714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Проекты  библиотек </a:t>
            </a:r>
            <a:r>
              <a:rPr 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Челябинской  </a:t>
            </a: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области </a:t>
            </a:r>
            <a:b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по продвижению книги  и чтения: </a:t>
            </a:r>
            <a:b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haroni" panose="02010803020104030203" pitchFamily="2" charset="-79"/>
              </a:rPr>
              <a:t>в поиске эффективных  форм</a:t>
            </a:r>
            <a:endParaRPr lang="ru-RU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517232"/>
            <a:ext cx="7772400" cy="1200150"/>
          </a:xfrm>
        </p:spPr>
        <p:txBody>
          <a:bodyPr/>
          <a:lstStyle/>
          <a:p>
            <a:pPr marR="0" algn="l" eaLnBrk="1" hangingPunct="1">
              <a:lnSpc>
                <a:spcPct val="90000"/>
              </a:lnSpc>
            </a:pPr>
            <a:r>
              <a:rPr lang="ru-RU" altLang="ru-RU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Плотникова Татьяна Георгиевна, </a:t>
            </a:r>
          </a:p>
          <a:p>
            <a:pPr marR="0" algn="l" eaLnBrk="1" hangingPunct="1">
              <a:lnSpc>
                <a:spcPct val="90000"/>
              </a:lnSpc>
            </a:pPr>
            <a:r>
              <a:rPr lang="ru-RU" altLang="ru-RU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заведующий организационно-методическим </a:t>
            </a:r>
            <a:endParaRPr lang="en-US" altLang="ru-RU" sz="2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algn="l" eaLnBrk="1" hangingPunct="1">
              <a:lnSpc>
                <a:spcPct val="90000"/>
              </a:lnSpc>
            </a:pPr>
            <a:r>
              <a:rPr lang="ru-RU" altLang="ru-RU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отделом </a:t>
            </a:r>
            <a:r>
              <a:rPr lang="ru-RU" altLang="ru-RU" sz="2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ГКУК ЧОБМ</a:t>
            </a:r>
          </a:p>
        </p:txBody>
      </p:sp>
      <p:pic>
        <p:nvPicPr>
          <p:cNvPr id="9220" name="Picture 4" descr="Z:\Incoming\_ОБИТ\_ДОКУМЕНТЫ ОТДЕЛА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628650"/>
            <a:ext cx="292893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050"/>
            <a:ext cx="189388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948" y="40466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книги и чтения «Челябинск читающий»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88" y="1294107"/>
            <a:ext cx="6367040" cy="4519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874" y="33265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литературы и творчества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«Читайте к нам!»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1" name="Picture 3" descr="Z:\Документы библиотеки\ФОТОГРАФИИ\2019 год\2019_04.22-28_НЕДЕЛЯ МОЛОДЕЖНОЙ КНИГИ\2019_04.22_Где живет родниковое слово_Щелканова_Красноармейский р-н\DSC_1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1075713"/>
            <a:ext cx="4207702" cy="249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Z:\Документы библиотеки\ФОТОГРАФИИ\2019 год\2019_04.22-28_НЕДЕЛЯ МОЛОДЕЖНОЙ КНИГИ\2019_04.24_Батл_Фесан_Коркино\DSC_1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33" y="1122360"/>
            <a:ext cx="3851920" cy="236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Z:\Документы библиотеки\ФОТОГРАФИИ\2019 год\2019_04.22-28_НЕДЕЛЯ МОЛОДЕЖНОЙ КНИГИ\2019_04.24_Алые паруса_песочная анимация\DSC_1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67" y="3934827"/>
            <a:ext cx="3202413" cy="236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Z:\Документы библиотеки\ФОТОГРАФИИ\2019 год\2019_04.22-28_НЕДЕЛЯ МОЛОДЕЖНОЙ КНИГИ\2019_04.22_Эбру_рисунки на воде\DSC_1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14" y="3875499"/>
            <a:ext cx="2763122" cy="2481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7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Z:\Документы библиотеки\ФОТОГРАФИИ\2018 год\2018_10.15-21_НЕДЕЛЯ МОЛОДОГО ПАТРИОТА\2018_10.15_Открытие Недели\DSC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810974" cy="252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Z:\Документы библиотеки\ФОТОГРАФИИ\2016 год\МОЛОДЫЕ - МОЛОДЫМ\2016_01.14_Марина Волкова_през ж-ла Вещь\DSC_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628800"/>
            <a:ext cx="3123205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74222"/>
            <a:ext cx="157956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 descr="Z:\Документы библиотеки\ФОТОГРАФИИ\2019 год\2019_06.04_конкурс рисунков на асфальте по сказкам Пушкина\DSC_0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3600399" cy="257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7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255423"/>
            <a:ext cx="3286125" cy="220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1935"/>
            <a:ext cx="3213100" cy="217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52" y="3789040"/>
            <a:ext cx="3438525" cy="229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273096" cy="229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2478" y="404664"/>
            <a:ext cx="405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«Добрые берега»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45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20633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«Чемпионат Читателей Челябинской области»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3" name="Picture 3" descr="Z:\Документы библиотеки\ФОТОГРАФИИ\2019 год\Чемпионат Читателей Челябинской области\2019_03.20_ЧЧЧ_Долгодеревенское\DSC_0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51" y="825291"/>
            <a:ext cx="3708094" cy="2472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Z:\Документы библиотеки\ФОТОГРАФИИ\2019 год\Чемпионат Читателей Челябинской области\2019_02.28_ЧЧЧ_6-7 классы\DSC_0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9" y="980728"/>
            <a:ext cx="3455671" cy="228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Z:\Документы библиотеки\ФОТОГРАФИИ\2019 год\Чемпионат Читателей Челябинской области\2019_03.05_ЧЧЧ_10-11 классы\DSC_0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4" y="3764116"/>
            <a:ext cx="4427819" cy="211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Z:\Документы библиотеки\ФОТОГРАФИИ\2019 год\Чемпионат Читателей Челябинской области\2019_03.06_ЧЧЧ_студенты\DSC_0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5"/>
            <a:ext cx="2592288" cy="249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89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5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60" y="1238470"/>
            <a:ext cx="3157537" cy="2384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45" y="3860357"/>
            <a:ext cx="2865437" cy="207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5" y="3917452"/>
            <a:ext cx="4059822" cy="224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89" y="1238470"/>
            <a:ext cx="3359150" cy="224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9234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МультИкнига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992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254327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«Без русской классики России нет»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3410"/>
            <a:ext cx="4303713" cy="229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23" y="993410"/>
            <a:ext cx="2871787" cy="223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1" y="3417093"/>
            <a:ext cx="3157537" cy="231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91" y="3428999"/>
            <a:ext cx="4902200" cy="229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614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«Русское слово в ближнем зарубежье»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96752"/>
            <a:ext cx="2451100" cy="214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2"/>
            <a:ext cx="2380382" cy="214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49" y="1160240"/>
            <a:ext cx="2144922" cy="218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43" y="3692446"/>
            <a:ext cx="3133725" cy="21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80" y="3574156"/>
            <a:ext cx="3792537" cy="2401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4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6740" y="600705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олодежные конкурсы ГКУК ЧОБМ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3103"/>
            <a:ext cx="2973395" cy="431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3" y="1443103"/>
            <a:ext cx="3024336" cy="431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8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54868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Издания ГКУК ЧОБМ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92" y="1109186"/>
            <a:ext cx="1602502" cy="225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247780"/>
            <a:ext cx="1808161" cy="255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74668"/>
            <a:ext cx="1809440" cy="256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07537"/>
            <a:ext cx="1728192" cy="243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56212"/>
            <a:ext cx="2560264" cy="176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27" y="4047502"/>
            <a:ext cx="1637037" cy="230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4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 b="7433"/>
          <a:stretch>
            <a:fillRect/>
          </a:stretch>
        </p:blipFill>
        <p:spPr bwMode="auto">
          <a:xfrm>
            <a:off x="1187450" y="1484313"/>
            <a:ext cx="6873875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5949280"/>
            <a:ext cx="108585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993" y="548680"/>
            <a:ext cx="734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Межрегиональный 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библиомарафон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«Формула успеха»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22" y="1187089"/>
            <a:ext cx="3779837" cy="2309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0" y="3967063"/>
            <a:ext cx="3723372" cy="212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 descr="Z:\Документы библиотеки\ФОТОГРАФИИ\2019 год\2019_06.25-28_ФОРМУЛА УСПЕХА_Карабаш\1 Церемония открытия\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440652" cy="240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09" y="604921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 descr="Z:\Документы библиотеки\ФОТОГРАФИИ\2019 год\2019_06.25-28_ФОРМУЛА УСПЕХА_Карабаш\7 Библиозарядка, досуг\3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00" y="3967062"/>
            <a:ext cx="3473641" cy="2054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645475"/>
              </p:ext>
            </p:extLst>
          </p:nvPr>
        </p:nvGraphicFramePr>
        <p:xfrm>
          <a:off x="971600" y="980728"/>
          <a:ext cx="7416824" cy="4896544"/>
        </p:xfrm>
        <a:graphic>
          <a:graphicData uri="http://schemas.openxmlformats.org/drawingml/2006/table">
            <a:tbl>
              <a:tblPr/>
              <a:tblGrid>
                <a:gridCol w="7416824"/>
              </a:tblGrid>
              <a:tr h="1772968">
                <a:tc>
                  <a:txBody>
                    <a:bodyPr/>
                    <a:lstStyle>
                      <a:lvl1pPr marL="0" algn="l" rtl="0" eaLnBrk="1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buSzPct val="90000"/>
                        <a:buFont typeface="Wingdings" pitchFamily="2" charset="2"/>
                        <a:defRPr kumimoji="0" sz="20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1pPr>
                      <a:lvl2pPr marL="742950" indent="-28575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2pPr>
                      <a:lvl3pPr marL="11430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6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3pPr>
                      <a:lvl4pPr marL="16002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4pPr>
                      <a:lvl5pPr marL="20574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5pPr>
                      <a:lvl6pPr marL="25146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6pPr>
                      <a:lvl7pPr marL="29718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7pPr>
                      <a:lvl8pPr marL="34290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8pPr>
                      <a:lvl9pPr marL="38862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Государственное казенное учреждение культуры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«Челябинская областная библиотека для молодёжи»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Контактная информация:</a:t>
                      </a:r>
                      <a:endParaRPr kumimoji="0" lang="en-US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3576">
                <a:tc>
                  <a:txBody>
                    <a:bodyPr/>
                    <a:lstStyle>
                      <a:lvl1pPr marL="0" algn="l" rtl="0" eaLnBrk="1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buSzPct val="90000"/>
                        <a:buFont typeface="Wingdings" pitchFamily="2" charset="2"/>
                        <a:defRPr kumimoji="0" sz="20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1pPr>
                      <a:lvl2pPr marL="742950" indent="-28575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2pPr>
                      <a:lvl3pPr marL="11430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6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3pPr>
                      <a:lvl4pPr marL="16002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4pPr>
                      <a:lvl5pPr marL="2057400" indent="-228600" algn="l" rtl="0" eaLnBrk="1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5pPr>
                      <a:lvl6pPr marL="25146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6pPr>
                      <a:lvl7pPr marL="29718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7pPr>
                      <a:lvl8pPr marL="34290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8pPr>
                      <a:lvl9pPr marL="3886200" indent="-228600" algn="l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kumimoji="0" sz="1400" kern="12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n-US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454084</a:t>
                      </a: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, г. Челябинск, Свердловский пр., 41</a:t>
                      </a:r>
                      <a:endParaRPr kumimoji="0" lang="en-US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Тел.: (351) </a:t>
                      </a: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22-00-137</a:t>
                      </a:r>
                      <a:endParaRPr kumimoji="0" lang="ru-RU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E-mail</a:t>
                      </a: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metod-unbi@mail.ru</a:t>
                      </a:r>
                      <a:endParaRPr kumimoji="0" lang="ru-RU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Web</a:t>
                      </a:r>
                      <a:r>
                        <a:rPr kumimoji="0" lang="ru-RU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-сайт: </a:t>
                      </a:r>
                      <a:r>
                        <a:rPr kumimoji="0" lang="en-US" alt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www.mbi74.ru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71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3270"/>
            <a:ext cx="4078775" cy="2239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6" y="2780928"/>
            <a:ext cx="4452938" cy="341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29" y="1628800"/>
            <a:ext cx="4477471" cy="308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4864"/>
            <a:ext cx="5141913" cy="289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62" y="1245954"/>
            <a:ext cx="1262063" cy="161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703388"/>
            <a:ext cx="1201737" cy="160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27" y="2463945"/>
            <a:ext cx="1089025" cy="163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1" y="3298970"/>
            <a:ext cx="1217613" cy="159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6763"/>
            <a:ext cx="3992333" cy="2394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43765" r="16943" b="39607"/>
          <a:stretch/>
        </p:blipFill>
        <p:spPr bwMode="auto">
          <a:xfrm>
            <a:off x="5415353" y="5228361"/>
            <a:ext cx="1995054" cy="50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29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28" y="2348880"/>
            <a:ext cx="1233488" cy="164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83568" y="375780"/>
            <a:ext cx="3096344" cy="4546282"/>
            <a:chOff x="1043608" y="250870"/>
            <a:chExt cx="2591767" cy="3659143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451941"/>
              <a:ext cx="2591767" cy="34580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3"/>
            <a:stretch/>
          </p:blipFill>
          <p:spPr bwMode="auto">
            <a:xfrm>
              <a:off x="1403387" y="250870"/>
              <a:ext cx="1872208" cy="4021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3317" name="Picture 6" descr="C:\Users\metod\AppData\Local\Temp\Rar$DIa0.092\DSCN23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24010"/>
            <a:ext cx="4680718" cy="318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Документы библиотеки\ФОТОГРАФИИ\2019 год\2019_06.06_шествие Пушкин Day\DSC_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3" y="778222"/>
            <a:ext cx="3893804" cy="303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2" name="Picture 4" descr="Z:\Документы библиотеки\ФОТОГРАФИИ\2019 год\2019_06.06_шествие Пушкин Day\DSC_01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1027420"/>
            <a:ext cx="3833721" cy="2539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555875" y="188913"/>
            <a:ext cx="460851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Областная акция «Пушкин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7653" name="Picture 5" descr="Z:\Документы библиотеки\ФОТОГРАФИИ\2019 год\2019_06.06_шествие Пушкин Day\ТЕРРИТОРИИ\Златоуст\DSC_1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0887"/>
            <a:ext cx="2955600" cy="197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654" name="Picture 6" descr="Z:\Документы библиотеки\ФОТОГРАФИИ\2019 год\2019_06.06_шествие Пушкин Day\ТЕРРИТОРИИ\Копейск\DSC07910-min-min-min-min-m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96" y="3930357"/>
            <a:ext cx="2934072" cy="2200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Документы библиотеки\ФОТОГРАФИИ\2019 год\Летний читальный зал\2019_08.23_Летний читальный зал\IMG_20190823_12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8" y="764704"/>
            <a:ext cx="400290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Z:\Документы библиотеки\ФОТОГРАФИИ\2019 год\Летний читальный зал\2019_08.16_Летний читальный зал\20190816122638_IMG_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3" y="764704"/>
            <a:ext cx="369971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Z:\Документы библиотеки\ФОТОГРАФИИ\2019 год\Летний читальный зал\2019_08.16_Летний читальный зал\20190816125256_IMG_25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93" y="3807440"/>
            <a:ext cx="3707862" cy="284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0852" y="238735"/>
            <a:ext cx="467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Летний читальный зал ГКУК ЧОБМ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0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Документы библиотеки\ФОТОГРАФИИ\2018 год\2018_11.08_Финал конкурса Я тургеневская девушка\Каре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23031" cy="257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Z:\Документы библиотеки\ФОТОГРАФИИ\2018 год\2018_11.08_Финал конкурса Я тургеневская девушка\DSC_0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71240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Z:\Документы библиотеки\ФОТОГРАФИИ\2018 год\2018_11.08_Финал конкурса Я тургеневская девушка\DSC_03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92" y="4005064"/>
            <a:ext cx="3762164" cy="24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74367"/>
            <a:ext cx="705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Областной творческий конкурс «Я – тургеневская девушка»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025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75879"/>
            <a:ext cx="2830696" cy="2807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84" y="3859727"/>
            <a:ext cx="2917394" cy="266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92" y="3999613"/>
            <a:ext cx="3154754" cy="2383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2781" y="393692"/>
            <a:ext cx="416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Театр+библиотека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6" name="Picture 6" descr="Z:\Документы библиотеки\ФОТОГРАФИИ\2018 год\ТЕАТР+БИБЛИОТЕКА\2018_02.12_Ангел и Демон Михаила Лермонтова\DSC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5" y="1041064"/>
            <a:ext cx="4831914" cy="2604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021288"/>
            <a:ext cx="1080120" cy="67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804</TotalTime>
  <Words>136</Words>
  <Application>Microsoft Office PowerPoint</Application>
  <PresentationFormat>Экран (4:3)</PresentationFormat>
  <Paragraphs>33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Lucida Sans Unicode</vt:lpstr>
      <vt:lpstr>Wingdings 3</vt:lpstr>
      <vt:lpstr>Verdana</vt:lpstr>
      <vt:lpstr>Wingdings 2</vt:lpstr>
      <vt:lpstr>Calibri</vt:lpstr>
      <vt:lpstr>Segoe Script</vt:lpstr>
      <vt:lpstr>Открытая</vt:lpstr>
      <vt:lpstr>Проекты  библиотек  Челябинской  области  по продвижению книги  и чтения:  в поиске эффективных  форм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Проекты библиотек  Челябинской области  по продвижению книги и чтения</dc:title>
  <dc:creator>metod</dc:creator>
  <cp:lastModifiedBy>metod</cp:lastModifiedBy>
  <cp:revision>35</cp:revision>
  <dcterms:created xsi:type="dcterms:W3CDTF">2019-08-06T10:25:12Z</dcterms:created>
  <dcterms:modified xsi:type="dcterms:W3CDTF">2019-08-28T11:49:00Z</dcterms:modified>
</cp:coreProperties>
</file>