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8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352D0D-6A66-481F-B0A8-2EC00BE5BC5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D1F2BB-FE09-4AD1-B7C6-37A33F070E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0466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МБУ Централизованная система детских библиотек</a:t>
            </a:r>
            <a:br>
              <a:rPr lang="ru-RU" dirty="0" smtClean="0"/>
            </a:br>
            <a:r>
              <a:rPr lang="ru-RU" dirty="0" smtClean="0"/>
              <a:t>модельная детская библиотека №44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5324252" cy="36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8" y="980728"/>
            <a:ext cx="6787468" cy="5161657"/>
          </a:xfrm>
        </p:spPr>
      </p:pic>
    </p:spTree>
    <p:extLst>
      <p:ext uri="{BB962C8B-B14F-4D97-AF65-F5344CB8AC3E}">
        <p14:creationId xmlns:p14="http://schemas.microsoft.com/office/powerpoint/2010/main" val="24594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Открытые </a:t>
            </a:r>
            <a:r>
              <a:rPr lang="ru-RU" dirty="0" err="1" smtClean="0"/>
              <a:t>Гафурийские</a:t>
            </a:r>
            <a:r>
              <a:rPr lang="ru-RU" dirty="0" smtClean="0"/>
              <a:t> чтения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1358"/>
            <a:ext cx="7467600" cy="4631309"/>
          </a:xfrm>
        </p:spPr>
      </p:pic>
    </p:spTree>
    <p:extLst>
      <p:ext uri="{BB962C8B-B14F-4D97-AF65-F5344CB8AC3E}">
        <p14:creationId xmlns:p14="http://schemas.microsoft.com/office/powerpoint/2010/main" val="19658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13890"/>
            <a:ext cx="6624736" cy="5240463"/>
          </a:xfrm>
        </p:spPr>
      </p:pic>
    </p:spTree>
    <p:extLst>
      <p:ext uri="{BB962C8B-B14F-4D97-AF65-F5344CB8AC3E}">
        <p14:creationId xmlns:p14="http://schemas.microsoft.com/office/powerpoint/2010/main" val="41504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4519314" cy="6025753"/>
          </a:xfrm>
        </p:spPr>
      </p:pic>
    </p:spTree>
    <p:extLst>
      <p:ext uri="{BB962C8B-B14F-4D97-AF65-F5344CB8AC3E}">
        <p14:creationId xmlns:p14="http://schemas.microsoft.com/office/powerpoint/2010/main" val="15152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4392488" cy="5856652"/>
          </a:xfrm>
        </p:spPr>
      </p:pic>
    </p:spTree>
    <p:extLst>
      <p:ext uri="{BB962C8B-B14F-4D97-AF65-F5344CB8AC3E}">
        <p14:creationId xmlns:p14="http://schemas.microsoft.com/office/powerpoint/2010/main" val="29463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Открытая межрегиональная онлайн площадка «Соратники по перу»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0408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6696744" cy="5017641"/>
          </a:xfrm>
        </p:spPr>
      </p:pic>
    </p:spTree>
    <p:extLst>
      <p:ext uri="{BB962C8B-B14F-4D97-AF65-F5344CB8AC3E}">
        <p14:creationId xmlns:p14="http://schemas.microsoft.com/office/powerpoint/2010/main" val="3414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6768752" cy="5112568"/>
          </a:xfrm>
        </p:spPr>
      </p:pic>
    </p:spTree>
    <p:extLst>
      <p:ext uri="{BB962C8B-B14F-4D97-AF65-F5344CB8AC3E}">
        <p14:creationId xmlns:p14="http://schemas.microsoft.com/office/powerpoint/2010/main" val="27640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Открытая литературная онлайн площадка «Он свой народ, с народами другими породнил»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2831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31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МБУ Централизованная система детских библиотек модельная детская библиотека №44</vt:lpstr>
      <vt:lpstr>Открытые Гафурийские чтения</vt:lpstr>
      <vt:lpstr>Презентация PowerPoint</vt:lpstr>
      <vt:lpstr>Презентация PowerPoint</vt:lpstr>
      <vt:lpstr>Презентация PowerPoint</vt:lpstr>
      <vt:lpstr>Открытая межрегиональная онлайн площадка «Соратники по перу»</vt:lpstr>
      <vt:lpstr>Презентация PowerPoint</vt:lpstr>
      <vt:lpstr> </vt:lpstr>
      <vt:lpstr>Открытая литературная онлайн площадка «Он свой народ, с народами другими породнил»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Централизованная система детских библиотек модельная детская библиотека №44</dc:title>
  <dc:creator>user</dc:creator>
  <cp:lastModifiedBy>user</cp:lastModifiedBy>
  <cp:revision>6</cp:revision>
  <dcterms:created xsi:type="dcterms:W3CDTF">2019-08-28T05:25:47Z</dcterms:created>
  <dcterms:modified xsi:type="dcterms:W3CDTF">2019-08-28T06:59:04Z</dcterms:modified>
</cp:coreProperties>
</file>