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66"/>
  </p:notesMasterIdLst>
  <p:sldIdLst>
    <p:sldId id="333" r:id="rId2"/>
    <p:sldId id="337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2" r:id="rId16"/>
    <p:sldId id="273" r:id="rId17"/>
    <p:sldId id="276" r:id="rId18"/>
    <p:sldId id="274" r:id="rId19"/>
    <p:sldId id="275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6" r:id="rId36"/>
    <p:sldId id="297" r:id="rId37"/>
    <p:sldId id="298" r:id="rId38"/>
    <p:sldId id="300" r:id="rId39"/>
    <p:sldId id="301" r:id="rId40"/>
    <p:sldId id="303" r:id="rId41"/>
    <p:sldId id="304" r:id="rId42"/>
    <p:sldId id="305" r:id="rId43"/>
    <p:sldId id="306" r:id="rId44"/>
    <p:sldId id="308" r:id="rId45"/>
    <p:sldId id="320" r:id="rId46"/>
    <p:sldId id="321" r:id="rId47"/>
    <p:sldId id="309" r:id="rId48"/>
    <p:sldId id="310" r:id="rId49"/>
    <p:sldId id="311" r:id="rId50"/>
    <p:sldId id="314" r:id="rId51"/>
    <p:sldId id="315" r:id="rId52"/>
    <p:sldId id="313" r:id="rId53"/>
    <p:sldId id="316" r:id="rId54"/>
    <p:sldId id="322" r:id="rId55"/>
    <p:sldId id="323" r:id="rId56"/>
    <p:sldId id="325" r:id="rId57"/>
    <p:sldId id="327" r:id="rId58"/>
    <p:sldId id="328" r:id="rId59"/>
    <p:sldId id="329" r:id="rId60"/>
    <p:sldId id="330" r:id="rId61"/>
    <p:sldId id="338" r:id="rId62"/>
    <p:sldId id="340" r:id="rId63"/>
    <p:sldId id="341" r:id="rId64"/>
    <p:sldId id="343" r:id="rId6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55" autoAdjust="0"/>
    <p:restoredTop sz="74715" autoAdjust="0"/>
  </p:normalViewPr>
  <p:slideViewPr>
    <p:cSldViewPr>
      <p:cViewPr>
        <p:scale>
          <a:sx n="91" d="100"/>
          <a:sy n="91" d="100"/>
        </p:scale>
        <p:origin x="-564" y="-4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2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0853D-AE00-49B0-A7DD-32441EF5ECD2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3844C9-CEA0-4F9C-9585-31995F1120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195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0378EC-B221-4274-B437-BDF224368E37}" type="datetime1">
              <a:rPr lang="ru-RU" smtClean="0"/>
              <a:pPr/>
              <a:t>29.08.2019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2D1B4A-10CE-4944-8E73-1C389CB20150}" type="datetime1">
              <a:rPr lang="ru-RU" smtClean="0"/>
              <a:pPr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72CAE7-838B-4BEB-AD42-98105DC976F5}" type="datetime1">
              <a:rPr lang="ru-RU" smtClean="0"/>
              <a:pPr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C154C80-1F4D-4856-B16E-9F64913D89A8}" type="datetime1">
              <a:rPr lang="ru-RU" smtClean="0"/>
              <a:pPr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A32B6E6-7E93-4ABA-9C4E-240191C6B556}" type="datetime1">
              <a:rPr lang="ru-RU" smtClean="0"/>
              <a:pPr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A5B13A5-844C-4AE1-8550-A03A26680644}" type="datetime1">
              <a:rPr lang="ru-RU" smtClean="0"/>
              <a:pPr/>
              <a:t>29.08.2019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6C74936-DC13-4E5D-8CCE-1F161BFAEC35}" type="datetime1">
              <a:rPr lang="ru-RU" smtClean="0"/>
              <a:pPr/>
              <a:t>29.08.2019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86671D6-334A-490B-9B4C-473902C53426}" type="datetime1">
              <a:rPr lang="ru-RU" smtClean="0"/>
              <a:pPr/>
              <a:t>29.08.2019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A182D28-AEAD-4464-AED1-38C17652F409}" type="datetime1">
              <a:rPr lang="ru-RU" smtClean="0"/>
              <a:pPr/>
              <a:t>29.08.2019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E8676CB-E3EC-4FD6-BF08-873831912ADF}" type="datetime1">
              <a:rPr lang="ru-RU" smtClean="0"/>
              <a:pPr/>
              <a:t>29.08.2019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3A43CAD-8C4D-44DC-8C17-A29E53B41206}" type="datetime1">
              <a:rPr lang="ru-RU" smtClean="0"/>
              <a:pPr/>
              <a:t>29.08.2019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A9207BE-FF4C-4032-98BE-827D3FDA7C27}" type="datetime1">
              <a:rPr lang="ru-RU" smtClean="0"/>
              <a:pPr/>
              <a:t>29.08.2019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</a:t>
            </a:fld>
            <a:endParaRPr lang="ru-RU"/>
          </a:p>
        </p:txBody>
      </p:sp>
      <p:pic>
        <p:nvPicPr>
          <p:cNvPr id="65538" name="Picture 2" descr="https://www.culture.ru/storage/images/8ba9d7a028dfc838942957ef12f67936/4ecbb2c1f9a0dfe7d53e39604aafd8c2.jpg"/>
          <p:cNvPicPr>
            <a:picLocks noChangeAspect="1" noChangeArrowheads="1"/>
          </p:cNvPicPr>
          <p:nvPr/>
        </p:nvPicPr>
        <p:blipFill>
          <a:blip r:embed="rId2" cstate="print"/>
          <a:srcRect r="3604"/>
          <a:stretch>
            <a:fillRect/>
          </a:stretch>
        </p:blipFill>
        <p:spPr bwMode="auto">
          <a:xfrm>
            <a:off x="142843" y="285728"/>
            <a:ext cx="8826375" cy="635798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4282" y="4786322"/>
            <a:ext cx="8643998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a:rPr>
              <a:t>Проектная деятельность </a:t>
            </a:r>
          </a:p>
          <a:p>
            <a:pPr algn="ctr"/>
            <a:r>
              <a:rPr lang="ru-RU" sz="4000" b="1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a:rPr>
              <a:t>ЦБС г. Кумертау</a:t>
            </a:r>
            <a:endParaRPr lang="ru-RU" sz="4000" b="1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62"/>
    </mc:Choice>
    <mc:Fallback xmlns="">
      <p:transition spd="slow" advTm="6406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6022\Desktop\конкурс кумертау\Банер 2,20-3,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571480"/>
            <a:ext cx="8072493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67"/>
    </mc:Choice>
    <mc:Fallback xmlns="">
      <p:transition spd="slow" advTm="11567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6022\Desktop\конкурс кумертау\банеры\для Аллы\IMG_194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8286807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33"/>
    </mc:Choice>
    <mc:Fallback xmlns="">
      <p:transition spd="slow" advTm="20833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6022\Desktop\конкурс кумертау\фото сквера\DSC_025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357166"/>
            <a:ext cx="7572428" cy="5786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32"/>
    </mc:Choice>
    <mc:Fallback xmlns="">
      <p:transition spd="slow" advTm="10932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6022\Desktop\конкурс кумертау\фото сквера\DSC_0182.JPG"/>
          <p:cNvPicPr/>
          <p:nvPr/>
        </p:nvPicPr>
        <p:blipFill>
          <a:blip r:embed="rId2" cstate="print"/>
          <a:srcRect l="33608" r="26088"/>
          <a:stretch>
            <a:fillRect/>
          </a:stretch>
        </p:blipFill>
        <p:spPr bwMode="auto">
          <a:xfrm>
            <a:off x="2500298" y="285728"/>
            <a:ext cx="4271596" cy="6266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38"/>
    </mc:Choice>
    <mc:Fallback xmlns="">
      <p:transition spd="slow" advTm="7738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6022\Desktop\сквер 2\IMG_209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8042" y="357167"/>
            <a:ext cx="7163048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9"/>
    </mc:Choice>
    <mc:Fallback xmlns="">
      <p:transition spd="slow" advTm="5789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6022\AppData\Local\Microsoft\Windows\INetCache\Content.Word\IMG_195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571480"/>
            <a:ext cx="5214974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33"/>
    </mc:Choice>
    <mc:Fallback xmlns="">
      <p:transition spd="slow" advTm="14733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364333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accent1"/>
                </a:solidFill>
              </a:rPr>
              <a:t>Проект </a:t>
            </a:r>
            <a:br>
              <a:rPr lang="ru-RU" sz="4000" b="1" dirty="0" smtClean="0">
                <a:solidFill>
                  <a:schemeClr val="accent1"/>
                </a:solidFill>
              </a:rPr>
            </a:br>
            <a:r>
              <a:rPr lang="ru-RU" sz="4000" b="1" dirty="0" smtClean="0">
                <a:solidFill>
                  <a:schemeClr val="accent1"/>
                </a:solidFill>
              </a:rPr>
              <a:t> «Школа </a:t>
            </a:r>
            <a:r>
              <a:rPr lang="ru-RU" sz="4000" b="1" dirty="0" err="1" smtClean="0">
                <a:solidFill>
                  <a:schemeClr val="accent1"/>
                </a:solidFill>
              </a:rPr>
              <a:t>бисероплетения</a:t>
            </a:r>
            <a:r>
              <a:rPr lang="ru-RU" sz="4000" b="1" dirty="0" smtClean="0">
                <a:solidFill>
                  <a:schemeClr val="accent1"/>
                </a:solidFill>
              </a:rPr>
              <a:t> икон и картин»</a:t>
            </a:r>
            <a:endParaRPr lang="ru-RU" sz="4000" dirty="0">
              <a:solidFill>
                <a:schemeClr val="accent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18"/>
    </mc:Choice>
    <mc:Fallback xmlns="">
      <p:transition spd="slow" advTm="28718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age_image_17610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571480"/>
            <a:ext cx="7929618" cy="5554683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1"/>
    </mc:Choice>
    <mc:Fallback xmlns="">
      <p:transition spd="slow" advTm="714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age_image_17610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428604"/>
            <a:ext cx="8072494" cy="5697559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58"/>
    </mc:Choice>
    <mc:Fallback xmlns="">
      <p:transition spd="slow" advTm="12158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age_image_17610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428604"/>
            <a:ext cx="8358246" cy="5697559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1"/>
    </mc:Choice>
    <mc:Fallback xmlns="">
      <p:transition spd="slow" advTm="577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464271355822112083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785786" y="642918"/>
            <a:ext cx="7643866" cy="5429288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58"/>
    </mc:Choice>
    <mc:Fallback xmlns="">
      <p:transition spd="slow" advTm="15158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_image_2053204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500063"/>
            <a:ext cx="8358188" cy="5715000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75"/>
    </mc:Choice>
    <mc:Fallback xmlns="">
      <p:transition spd="slow" advTm="12075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00108"/>
            <a:ext cx="8229600" cy="35719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Проект «Студия духовно-эстетического развития </a:t>
            </a:r>
            <a:r>
              <a:rPr lang="ru-RU" sz="4000" b="1" dirty="0" smtClean="0">
                <a:solidFill>
                  <a:schemeClr val="accent1"/>
                </a:solidFill>
              </a:rPr>
              <a:t>«Добрый город»</a:t>
            </a:r>
            <a:endParaRPr lang="ru-RU" sz="4000" dirty="0">
              <a:solidFill>
                <a:schemeClr val="accent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98"/>
    </mc:Choice>
    <mc:Fallback xmlns="">
      <p:transition spd="slow" advTm="34198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QEDgvT6-WU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14282" y="357166"/>
            <a:ext cx="8643998" cy="6143625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95"/>
    </mc:Choice>
    <mc:Fallback xmlns="">
      <p:transition spd="slow" advTm="12395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ARrOOr3vk8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143108" y="500042"/>
            <a:ext cx="4786346" cy="5932373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24"/>
    </mc:Choice>
    <mc:Fallback xmlns="">
      <p:transition spd="slow" advTm="13224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BDdTMog6sg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85720" y="357166"/>
            <a:ext cx="8572560" cy="6143625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5"/>
    </mc:Choice>
    <mc:Fallback xmlns="">
      <p:transition spd="slow" advTm="4145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_image_1916974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571472" y="428604"/>
            <a:ext cx="7858125" cy="5857875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6"/>
    </mc:Choice>
    <mc:Fallback xmlns="">
      <p:transition spd="slow" advTm="5106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_image_1916972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928688" y="428625"/>
            <a:ext cx="8215312" cy="5808663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6"/>
    </mc:Choice>
    <mc:Fallback xmlns="">
      <p:transition spd="slow" advTm="4966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OfvsVChhq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214290"/>
            <a:ext cx="8113109" cy="6308725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2"/>
    </mc:Choice>
    <mc:Fallback xmlns="">
      <p:transition spd="slow" advTm="2782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_image_1943770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85720" y="357166"/>
            <a:ext cx="8572560" cy="6220796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7"/>
    </mc:Choice>
    <mc:Fallback xmlns="">
      <p:transition spd="slow" advTm="4527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285860"/>
            <a:ext cx="8229600" cy="214314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accent1"/>
                </a:solidFill>
              </a:rPr>
              <a:t>Духовно – просветительский проект</a:t>
            </a:r>
            <a:br>
              <a:rPr lang="ru-RU" sz="4000" dirty="0" smtClean="0">
                <a:solidFill>
                  <a:schemeClr val="accent1"/>
                </a:solidFill>
              </a:rPr>
            </a:br>
            <a:r>
              <a:rPr lang="ru-RU" sz="4000" dirty="0" smtClean="0">
                <a:solidFill>
                  <a:schemeClr val="accent1"/>
                </a:solidFill>
              </a:rPr>
              <a:t> «Православное село»</a:t>
            </a:r>
            <a:endParaRPr lang="ru-RU" sz="4000" dirty="0">
              <a:solidFill>
                <a:schemeClr val="accent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29</a:t>
            </a:fld>
            <a:endParaRPr lang="ru-RU"/>
          </a:p>
        </p:txBody>
      </p:sp>
      <p:pic>
        <p:nvPicPr>
          <p:cNvPr id="4" name="Содержимое 3" descr="image_image_29745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71802" y="3500438"/>
            <a:ext cx="2861799" cy="25003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08"/>
    </mc:Choice>
    <mc:Fallback xmlns="">
      <p:transition spd="slow" advTm="20708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5449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accent1"/>
                </a:solidFill>
              </a:rPr>
              <a:t>Проект «Молодежная </a:t>
            </a:r>
            <a:r>
              <a:rPr lang="ru-RU" sz="4000" b="1" dirty="0" err="1" smtClean="0">
                <a:solidFill>
                  <a:schemeClr val="accent1"/>
                </a:solidFill>
              </a:rPr>
              <a:t>мультимедийная</a:t>
            </a:r>
            <a:r>
              <a:rPr lang="ru-RU" sz="4000" b="1" dirty="0" smtClean="0">
                <a:solidFill>
                  <a:schemeClr val="accent1"/>
                </a:solidFill>
              </a:rPr>
              <a:t> студия </a:t>
            </a:r>
            <a:br>
              <a:rPr lang="ru-RU" sz="4000" b="1" dirty="0" smtClean="0">
                <a:solidFill>
                  <a:schemeClr val="accent1"/>
                </a:solidFill>
              </a:rPr>
            </a:br>
            <a:r>
              <a:rPr lang="ru-RU" sz="4000" b="1" dirty="0" smtClean="0">
                <a:solidFill>
                  <a:schemeClr val="accent1"/>
                </a:solidFill>
              </a:rPr>
              <a:t>102 краеведа</a:t>
            </a:r>
            <a:r>
              <a:rPr lang="ru-RU" sz="4000" dirty="0" smtClean="0">
                <a:solidFill>
                  <a:schemeClr val="accent1"/>
                </a:solidFill>
              </a:rPr>
              <a:t>» </a:t>
            </a:r>
            <a:endParaRPr lang="ru-RU" sz="4000" dirty="0">
              <a:solidFill>
                <a:schemeClr val="accent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58"/>
    </mc:Choice>
    <mc:Fallback xmlns="">
      <p:transition spd="slow" advTm="41858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_image_297452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85720" y="357166"/>
            <a:ext cx="8589984" cy="6072230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51"/>
    </mc:Choice>
    <mc:Fallback xmlns="">
      <p:transition spd="slow" advTm="16051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_image_2974520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143000" y="571500"/>
            <a:ext cx="8001000" cy="5786438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1"/>
    </mc:Choice>
    <mc:Fallback xmlns="">
      <p:transition spd="slow" advTm="4981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eqG-Hy6An0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14282" y="357166"/>
            <a:ext cx="8748227" cy="5929354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73"/>
    </mc:Choice>
    <mc:Fallback xmlns="">
      <p:transition spd="slow" advTm="15473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_image_2974516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85720" y="410589"/>
            <a:ext cx="8643998" cy="6090245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8"/>
    </mc:Choice>
    <mc:Fallback xmlns="">
      <p:transition spd="slow" advTm="4388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iuP7Mi5Daw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357158" y="285728"/>
            <a:ext cx="8215370" cy="6415813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86800" y="6143644"/>
            <a:ext cx="4572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4"/>
    </mc:Choice>
    <mc:Fallback xmlns="">
      <p:transition spd="slow" advTm="4654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G9xGkKaOOMU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 t="6742" b="7864"/>
          <a:stretch>
            <a:fillRect/>
          </a:stretch>
        </p:blipFill>
        <p:spPr>
          <a:xfrm>
            <a:off x="357158" y="220781"/>
            <a:ext cx="8429684" cy="6361634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70"/>
    </mc:Choice>
    <mc:Fallback xmlns="">
      <p:transition spd="slow" advTm="3087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5_O63CFauI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85720" y="357166"/>
            <a:ext cx="8501122" cy="6239356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78"/>
    </mc:Choice>
    <mc:Fallback xmlns="">
      <p:transition spd="slow" advTm="8478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kXfMeJ8x9k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8715404" cy="6458736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22"/>
    </mc:Choice>
    <mc:Fallback xmlns="">
      <p:transition spd="slow" advTm="10222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RKShN9IDRv8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500063"/>
            <a:ext cx="8001000" cy="6000750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01"/>
    </mc:Choice>
    <mc:Fallback xmlns="">
      <p:transition spd="slow" advTm="10801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Uh-AZ4W5M-o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42844" y="357166"/>
            <a:ext cx="8798339" cy="6143668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13"/>
    </mc:Choice>
    <mc:Fallback xmlns="">
      <p:transition spd="slow" advTm="20813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f6l48KIY-o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500034" y="500042"/>
            <a:ext cx="8286750" cy="5697537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27"/>
    </mc:Choice>
    <mc:Fallback xmlns="">
      <p:transition spd="slow" advTm="16327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37112"/>
            <a:ext cx="8183880" cy="1160164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accent1"/>
                </a:solidFill>
              </a:rPr>
              <a:t>Студия танца </a:t>
            </a:r>
            <a:br>
              <a:rPr lang="ru-RU" sz="4000" b="1" dirty="0" smtClean="0">
                <a:solidFill>
                  <a:schemeClr val="accent1"/>
                </a:solidFill>
              </a:rPr>
            </a:br>
            <a:r>
              <a:rPr lang="ru-RU" sz="4000" b="1" dirty="0" smtClean="0">
                <a:solidFill>
                  <a:schemeClr val="accent1"/>
                </a:solidFill>
              </a:rPr>
              <a:t>«Серебряный лебедь" </a:t>
            </a:r>
            <a:endParaRPr lang="ru-RU" sz="4000" dirty="0">
              <a:solidFill>
                <a:schemeClr val="accent1"/>
              </a:solidFill>
            </a:endParaRPr>
          </a:p>
        </p:txBody>
      </p:sp>
      <p:pic>
        <p:nvPicPr>
          <p:cNvPr id="4" name="Содержимое 3" descr="priglashaem-v-studiyu-tantsa-serebryanyiy-lebed_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23728" y="476672"/>
            <a:ext cx="5286412" cy="3714776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68"/>
    </mc:Choice>
    <mc:Fallback xmlns="">
      <p:transition spd="slow" advTm="31568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_0430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14282" y="357166"/>
            <a:ext cx="8643998" cy="6251865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41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3"/>
    </mc:Choice>
    <mc:Fallback xmlns="">
      <p:transition spd="slow" advTm="8223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_0364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85720" y="285728"/>
            <a:ext cx="8643966" cy="6065941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88"/>
    </mc:Choice>
    <mc:Fallback xmlns="">
      <p:transition spd="slow" advTm="10088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_image_4304253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8572528" cy="6329251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8"/>
    </mc:Choice>
    <mc:Fallback xmlns="">
      <p:transition spd="slow" advTm="3818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818142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accent1"/>
                </a:solidFill>
              </a:rPr>
              <a:t>Социальный проект «Волонтеры серебряного возраста в библиотеке»</a:t>
            </a:r>
            <a:endParaRPr lang="ru-RU" sz="4000" dirty="0">
              <a:solidFill>
                <a:schemeClr val="accent1"/>
              </a:solidFill>
            </a:endParaRPr>
          </a:p>
        </p:txBody>
      </p:sp>
      <p:pic>
        <p:nvPicPr>
          <p:cNvPr id="4" name="Содержимое 3" descr="8VaBsBv2Sj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3284984"/>
            <a:ext cx="8183562" cy="2058758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51"/>
    </mc:Choice>
    <mc:Fallback xmlns="">
      <p:transition spd="slow" advTm="61751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21" descr="_DSC058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14282" y="285728"/>
            <a:ext cx="8723609" cy="6143668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4"/>
    </mc:Choice>
    <mc:Fallback xmlns="">
      <p:transition spd="slow" advTm="6714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ГОРОДСКАЯ АКЦИЯ</a:t>
            </a:r>
            <a:br>
              <a:rPr lang="ru-RU" dirty="0" smtClean="0">
                <a:solidFill>
                  <a:schemeClr val="accent1"/>
                </a:solidFill>
              </a:rPr>
            </a:br>
            <a:r>
              <a:rPr lang="ru-RU" dirty="0" smtClean="0">
                <a:solidFill>
                  <a:schemeClr val="accent1"/>
                </a:solidFill>
              </a:rPr>
              <a:t>«НЕДЕЛЯ КНИГОДАРЕНИЯ»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4" name="Содержимое 3" descr="vUUB_l83oV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17240" y="530225"/>
            <a:ext cx="2755558" cy="4187825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9"/>
    </mc:Choice>
    <mc:Fallback xmlns="">
      <p:transition spd="slow" advTm="5329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340768"/>
            <a:ext cx="8568952" cy="105156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accent1"/>
                </a:solidFill>
              </a:rPr>
              <a:t>Благотворительный проект </a:t>
            </a:r>
            <a:br>
              <a:rPr lang="ru-RU" sz="4000" dirty="0" smtClean="0">
                <a:solidFill>
                  <a:schemeClr val="accent1"/>
                </a:solidFill>
              </a:rPr>
            </a:br>
            <a:r>
              <a:rPr lang="ru-RU" sz="4000" b="1" dirty="0" smtClean="0">
                <a:solidFill>
                  <a:schemeClr val="accent1"/>
                </a:solidFill>
              </a:rPr>
              <a:t> «Подари частичку сердца»</a:t>
            </a:r>
            <a:endParaRPr lang="ru-RU" sz="4000" dirty="0">
              <a:solidFill>
                <a:schemeClr val="accent1"/>
              </a:solidFill>
            </a:endParaRPr>
          </a:p>
        </p:txBody>
      </p:sp>
      <p:pic>
        <p:nvPicPr>
          <p:cNvPr id="4" name="Содержимое 3" descr="eY9o-_RYkD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59832" y="2636912"/>
            <a:ext cx="3096344" cy="3096344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47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66"/>
    </mc:Choice>
    <mc:Fallback xmlns="">
      <p:transition spd="slow" advTm="53566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_image_4177878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42844" y="285728"/>
            <a:ext cx="8802799" cy="6275263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48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05"/>
    </mc:Choice>
    <mc:Fallback xmlns="">
      <p:transition spd="slow" advTm="8705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_image_4177875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14282" y="357166"/>
            <a:ext cx="8643998" cy="6045911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0"/>
    </mc:Choice>
    <mc:Fallback xmlns="">
      <p:transition spd="slow" advTm="498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Tq8dBDLzn7Q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571472" y="500042"/>
            <a:ext cx="8072438" cy="5697537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68"/>
    </mc:Choice>
    <mc:Fallback xmlns="">
      <p:transition spd="slow" advTm="19268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_image_4177873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51520" y="476672"/>
            <a:ext cx="8650121" cy="5971850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5"/>
    </mc:Choice>
    <mc:Fallback xmlns="">
      <p:transition spd="slow" advTm="2415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_image_4443515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 r="1667"/>
          <a:stretch>
            <a:fillRect/>
          </a:stretch>
        </p:blipFill>
        <p:spPr>
          <a:xfrm>
            <a:off x="285720" y="307160"/>
            <a:ext cx="8572560" cy="6185102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51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2"/>
    </mc:Choice>
    <mc:Fallback xmlns="">
      <p:transition spd="slow" advTm="3112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_image_4927824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85720" y="428604"/>
            <a:ext cx="8695161" cy="5926187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52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00"/>
    </mc:Choice>
    <mc:Fallback xmlns="">
      <p:transition spd="slow" advTm="83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_image_4927828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85720" y="285728"/>
            <a:ext cx="8572560" cy="6303553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53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1"/>
    </mc:Choice>
    <mc:Fallback xmlns="">
      <p:transition spd="slow" advTm="4121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accent1"/>
                </a:solidFill>
              </a:rPr>
              <a:t>Участие в Первом окружном форуме добровольцев (г. Саратов)</a:t>
            </a:r>
            <a:endParaRPr lang="ru-RU" sz="3200" dirty="0">
              <a:solidFill>
                <a:schemeClr val="accent1"/>
              </a:solidFill>
            </a:endParaRPr>
          </a:p>
        </p:txBody>
      </p:sp>
      <p:pic>
        <p:nvPicPr>
          <p:cNvPr id="4" name="Содержимое 6" descr="P_20180425_203347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8200" r="9543"/>
          <a:stretch/>
        </p:blipFill>
        <p:spPr>
          <a:xfrm>
            <a:off x="1043608" y="476672"/>
            <a:ext cx="6880751" cy="3806566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54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83"/>
    </mc:Choice>
    <mc:Fallback xmlns="">
      <p:transition spd="slow" advTm="17283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_20180424_105718.jpg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/>
          <a:srcRect l="2323" t="6197" r="8945"/>
          <a:stretch/>
        </p:blipFill>
        <p:spPr>
          <a:xfrm>
            <a:off x="217487" y="451294"/>
            <a:ext cx="8747001" cy="5930034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55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1"/>
    </mc:Choice>
    <mc:Fallback xmlns="">
      <p:transition spd="slow" advTm="8031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3100" dirty="0" smtClean="0">
                <a:solidFill>
                  <a:schemeClr val="accent1"/>
                </a:solidFill>
              </a:rPr>
              <a:t>Участие в молодежном форуме iВолга-2018 в смене </a:t>
            </a:r>
            <a:br>
              <a:rPr lang="ru-RU" sz="3100" dirty="0" smtClean="0">
                <a:solidFill>
                  <a:schemeClr val="accent1"/>
                </a:solidFill>
              </a:rPr>
            </a:br>
            <a:r>
              <a:rPr lang="ru-RU" sz="3100" dirty="0" smtClean="0">
                <a:solidFill>
                  <a:schemeClr val="accent1"/>
                </a:solidFill>
              </a:rPr>
              <a:t>«Поколение добра»</a:t>
            </a:r>
            <a:endParaRPr lang="ru-RU" sz="4000" dirty="0">
              <a:solidFill>
                <a:schemeClr val="accent1"/>
              </a:solidFill>
            </a:endParaRPr>
          </a:p>
        </p:txBody>
      </p:sp>
      <p:pic>
        <p:nvPicPr>
          <p:cNvPr id="4" name="Содержимое 3" descr="img_20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332656"/>
            <a:ext cx="6284944" cy="4187825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56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49"/>
    </mc:Choice>
    <mc:Fallback xmlns="">
      <p:transition spd="slow" advTm="9649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Hvra0_yE20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357158" y="428604"/>
            <a:ext cx="8548688" cy="6072185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57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22"/>
    </mc:Choice>
    <mc:Fallback xmlns="">
      <p:transition spd="slow" advTm="19422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III Всероссийский форум «серебряных» добровольцев «Молоды душой» (г. Уфа)</a:t>
            </a:r>
            <a:endParaRPr lang="ru-RU" sz="3200" dirty="0">
              <a:solidFill>
                <a:schemeClr val="accent1"/>
              </a:solidFill>
            </a:endParaRPr>
          </a:p>
        </p:txBody>
      </p:sp>
      <p:pic>
        <p:nvPicPr>
          <p:cNvPr id="6" name="Содержимое 5" descr="8zyshg1ddn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332656"/>
            <a:ext cx="5959242" cy="3970345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58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80"/>
    </mc:Choice>
    <mc:Fallback xmlns="">
      <p:transition spd="slow" advTm="1588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gw4xB2IT18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3419872" y="2492896"/>
            <a:ext cx="5652120" cy="4151312"/>
          </a:xfrm>
        </p:spPr>
      </p:pic>
      <p:pic>
        <p:nvPicPr>
          <p:cNvPr id="5" name="Содержимое 4" descr="ZyLr30Nq3ok.jpg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 cstate="print"/>
          <a:srcRect l="4027" b="12931"/>
          <a:stretch/>
        </p:blipFill>
        <p:spPr>
          <a:xfrm>
            <a:off x="16525" y="116632"/>
            <a:ext cx="5585930" cy="4074784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59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53"/>
    </mc:Choice>
    <mc:Fallback xmlns="">
      <p:transition spd="slow" advTm="9053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J28rwTO5GKI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500034" y="428604"/>
            <a:ext cx="8343900" cy="5768975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20"/>
    </mc:Choice>
    <mc:Fallback xmlns="">
      <p:transition spd="slow" advTm="2472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47508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14282" y="357166"/>
            <a:ext cx="8643998" cy="6093681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60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6"/>
    </mc:Choice>
    <mc:Fallback xmlns="">
      <p:transition spd="slow" advTm="2686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61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r="4878"/>
          <a:stretch>
            <a:fillRect/>
          </a:stretch>
        </p:blipFill>
        <p:spPr bwMode="auto">
          <a:xfrm>
            <a:off x="214281" y="357166"/>
            <a:ext cx="8664035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27"/>
    </mc:Choice>
    <mc:Fallback xmlns="">
      <p:transition spd="slow" advTm="40727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62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17" y="642918"/>
            <a:ext cx="9107383" cy="5119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24"/>
    </mc:Choice>
    <mc:Fallback xmlns="">
      <p:transition spd="slow" advTm="14724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63</a:t>
            </a:fld>
            <a:endParaRPr lang="ru-RU"/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00042"/>
            <a:ext cx="8724099" cy="5816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83"/>
    </mc:Choice>
    <mc:Fallback xmlns="">
      <p:transition spd="slow" advTm="25383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64</a:t>
            </a:fld>
            <a:endParaRPr lang="ru-RU"/>
          </a:p>
        </p:txBody>
      </p:sp>
      <p:pic>
        <p:nvPicPr>
          <p:cNvPr id="65538" name="Picture 2" descr="https://www.culture.ru/storage/images/8ba9d7a028dfc838942957ef12f67936/4ecbb2c1f9a0dfe7d53e39604aafd8c2.jpg"/>
          <p:cNvPicPr>
            <a:picLocks noChangeAspect="1" noChangeArrowheads="1"/>
          </p:cNvPicPr>
          <p:nvPr/>
        </p:nvPicPr>
        <p:blipFill>
          <a:blip r:embed="rId2" cstate="print"/>
          <a:srcRect r="3604"/>
          <a:stretch>
            <a:fillRect/>
          </a:stretch>
        </p:blipFill>
        <p:spPr bwMode="auto">
          <a:xfrm>
            <a:off x="142843" y="285728"/>
            <a:ext cx="8826375" cy="635798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4282" y="4786322"/>
            <a:ext cx="8643998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a:rPr>
              <a:t>Проектная деятельность </a:t>
            </a:r>
          </a:p>
          <a:p>
            <a:pPr algn="ctr"/>
            <a:r>
              <a:rPr lang="ru-RU" sz="4000" b="1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a:rPr>
              <a:t>ЦБС г. Кумертау</a:t>
            </a:r>
            <a:endParaRPr lang="ru-RU" sz="4000" b="1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63559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62"/>
    </mc:Choice>
    <mc:Fallback xmlns="">
      <p:transition spd="slow" advTm="64062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6265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642910" y="642918"/>
            <a:ext cx="8001000" cy="5483225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0"/>
    </mc:Choice>
    <mc:Fallback xmlns="">
      <p:transition spd="slow" advTm="547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lb2OflhoaE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642918"/>
            <a:ext cx="8001056" cy="5768997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9"/>
    </mc:Choice>
    <mc:Fallback xmlns="">
      <p:transition spd="slow" advTm="6139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14422"/>
            <a:ext cx="8229600" cy="264320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accent1"/>
                </a:solidFill>
              </a:rPr>
              <a:t>Уличный </a:t>
            </a:r>
            <a:r>
              <a:rPr lang="ru-RU" sz="4000" b="1" dirty="0" err="1" smtClean="0">
                <a:solidFill>
                  <a:schemeClr val="accent1"/>
                </a:solidFill>
              </a:rPr>
              <a:t>арт-проект</a:t>
            </a:r>
            <a:r>
              <a:rPr lang="ru-RU" sz="4000" b="1" dirty="0" smtClean="0">
                <a:solidFill>
                  <a:schemeClr val="accent1"/>
                </a:solidFill>
              </a:rPr>
              <a:t> «Литературная матрица: </a:t>
            </a:r>
            <a:r>
              <a:rPr lang="ru-RU" sz="4000" b="1" dirty="0" err="1" smtClean="0">
                <a:solidFill>
                  <a:schemeClr val="accent1"/>
                </a:solidFill>
              </a:rPr>
              <a:t>Кумертауский</a:t>
            </a:r>
            <a:r>
              <a:rPr lang="ru-RU" sz="4000" b="1" dirty="0" smtClean="0">
                <a:solidFill>
                  <a:schemeClr val="accent1"/>
                </a:solidFill>
              </a:rPr>
              <a:t> вариант»</a:t>
            </a:r>
            <a:endParaRPr lang="ru-RU" sz="4000" dirty="0">
              <a:solidFill>
                <a:schemeClr val="accent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06"/>
    </mc:Choice>
    <mc:Fallback xmlns="">
      <p:transition spd="slow" advTm="13106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891</TotalTime>
  <Words>146</Words>
  <Application>Microsoft Office PowerPoint</Application>
  <PresentationFormat>Экран (4:3)</PresentationFormat>
  <Paragraphs>80</Paragraphs>
  <Slides>64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5" baseType="lpstr">
      <vt:lpstr>Аспект</vt:lpstr>
      <vt:lpstr>Презентация PowerPoint</vt:lpstr>
      <vt:lpstr>Презентация PowerPoint</vt:lpstr>
      <vt:lpstr>Проект «Молодежная мультимедийная студия  102 краеведа»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Уличный арт-проект «Литературная матрица: Кумертауский вариант»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   «Школа бисероплетения икон и картин»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 «Студия духовно-эстетического развития «Добрый город»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Духовно – просветительский проект  «Православное село»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Студия танца  «Серебряный лебедь" </vt:lpstr>
      <vt:lpstr>Презентация PowerPoint</vt:lpstr>
      <vt:lpstr>Презентация PowerPoint</vt:lpstr>
      <vt:lpstr>Презентация PowerPoint</vt:lpstr>
      <vt:lpstr>Социальный проект «Волонтеры серебряного возраста в библиотеке»</vt:lpstr>
      <vt:lpstr>Презентация PowerPoint</vt:lpstr>
      <vt:lpstr>ГОРОДСКАЯ АКЦИЯ «НЕДЕЛЯ КНИГОДАРЕНИЯ»</vt:lpstr>
      <vt:lpstr>Благотворительный проект   «Подари частичку сердца»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Участие в Первом окружном форуме добровольцев (г. Саратов)</vt:lpstr>
      <vt:lpstr>Презентация PowerPoint</vt:lpstr>
      <vt:lpstr> Участие в молодежном форуме iВолга-2018 в смене  «Поколение добра»</vt:lpstr>
      <vt:lpstr>Презентация PowerPoint</vt:lpstr>
      <vt:lpstr>III Всероссийский форум «серебряных» добровольцев «Молоды душой» (г. Уфа)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Республиканский семинар-практикум «БиблиоStartUp» </dc:title>
  <dc:creator>metodist</dc:creator>
  <cp:lastModifiedBy>марат</cp:lastModifiedBy>
  <cp:revision>73</cp:revision>
  <dcterms:created xsi:type="dcterms:W3CDTF">2019-02-22T07:21:16Z</dcterms:created>
  <dcterms:modified xsi:type="dcterms:W3CDTF">2019-08-29T02:08:21Z</dcterms:modified>
</cp:coreProperties>
</file>