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7828-9E22-4BE7-8F04-53CD5AFAC2C3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E23-FE31-425C-B847-866B22DF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86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7828-9E22-4BE7-8F04-53CD5AFAC2C3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E23-FE31-425C-B847-866B22DF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08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7828-9E22-4BE7-8F04-53CD5AFAC2C3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E23-FE31-425C-B847-866B22DF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89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7828-9E22-4BE7-8F04-53CD5AFAC2C3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E23-FE31-425C-B847-866B22DF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8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7828-9E22-4BE7-8F04-53CD5AFAC2C3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E23-FE31-425C-B847-866B22DF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62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7828-9E22-4BE7-8F04-53CD5AFAC2C3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E23-FE31-425C-B847-866B22DF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48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7828-9E22-4BE7-8F04-53CD5AFAC2C3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E23-FE31-425C-B847-866B22DF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47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7828-9E22-4BE7-8F04-53CD5AFAC2C3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E23-FE31-425C-B847-866B22DF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45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7828-9E22-4BE7-8F04-53CD5AFAC2C3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E23-FE31-425C-B847-866B22DF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73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7828-9E22-4BE7-8F04-53CD5AFAC2C3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E23-FE31-425C-B847-866B22DF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09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7828-9E22-4BE7-8F04-53CD5AFAC2C3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9E23-FE31-425C-B847-866B22DF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84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77828-9E22-4BE7-8F04-53CD5AFAC2C3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9E23-FE31-425C-B847-866B22DF5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8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Инклюзивные сервисы 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в Башкирской республиканской специальной библиотеке для слепых: технологии позитивного взаимодействия с инвалидами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68393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Айгуль Рафаиловна Аминева, кандидат педагогических наук,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директор </a:t>
            </a:r>
            <a:r>
              <a:rPr lang="ru-RU" dirty="0">
                <a:solidFill>
                  <a:srgbClr val="0070C0"/>
                </a:solidFill>
              </a:rPr>
              <a:t>ГБУК РБ Башкирская республиканская </a:t>
            </a:r>
            <a:r>
              <a:rPr lang="ru-RU" dirty="0" smtClean="0">
                <a:solidFill>
                  <a:srgbClr val="0070C0"/>
                </a:solidFill>
              </a:rPr>
              <a:t>специальная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библиотека </a:t>
            </a:r>
            <a:r>
              <a:rPr lang="ru-RU" dirty="0">
                <a:solidFill>
                  <a:srgbClr val="0070C0"/>
                </a:solidFill>
              </a:rPr>
              <a:t>для </a:t>
            </a:r>
            <a:r>
              <a:rPr lang="ru-RU" dirty="0" smtClean="0">
                <a:solidFill>
                  <a:srgbClr val="0070C0"/>
                </a:solidFill>
              </a:rPr>
              <a:t>слепых</a:t>
            </a:r>
          </a:p>
          <a:p>
            <a:endParaRPr lang="ru-RU" dirty="0"/>
          </a:p>
          <a:p>
            <a:r>
              <a:rPr lang="ru-RU" dirty="0" smtClean="0">
                <a:solidFill>
                  <a:srgbClr val="0070C0"/>
                </a:solidFill>
              </a:rPr>
              <a:t>Уфа, 2019</a:t>
            </a:r>
          </a:p>
        </p:txBody>
      </p:sp>
    </p:spTree>
    <p:extLst>
      <p:ext uri="{BB962C8B-B14F-4D97-AF65-F5344CB8AC3E}">
        <p14:creationId xmlns:p14="http://schemas.microsoft.com/office/powerpoint/2010/main" val="238381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</a:rPr>
              <a:t>Сказкотерапия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109" y="1762511"/>
            <a:ext cx="7123067" cy="4181475"/>
          </a:xfrm>
        </p:spPr>
      </p:pic>
    </p:spTree>
    <p:extLst>
      <p:ext uri="{BB962C8B-B14F-4D97-AF65-F5344CB8AC3E}">
        <p14:creationId xmlns:p14="http://schemas.microsoft.com/office/powerpoint/2010/main" val="186841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err="1" smtClean="0">
                <a:solidFill>
                  <a:srgbClr val="0070C0"/>
                </a:solidFill>
              </a:rPr>
              <a:t>Арттерапия</a:t>
            </a:r>
            <a:endParaRPr lang="ru-RU" sz="4800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http://krymsk-kcson.ru/UserFiles/Image/img9_1806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903" y="1825625"/>
            <a:ext cx="691460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201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</a:rPr>
              <a:t>Анималотерапия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30" name="Picture 6" descr="http://sznkuban.ru/_pictures/news/2018/22/big/0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943" y="1872343"/>
            <a:ext cx="6879771" cy="401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8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Трудотерапия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http://xn----8sbilsnfhdz8c.xn--p1ai/files/19/173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473" y="1886744"/>
            <a:ext cx="7593875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52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Сенсорная комната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433" y="1905794"/>
            <a:ext cx="7698377" cy="4191000"/>
          </a:xfrm>
        </p:spPr>
      </p:pic>
    </p:spTree>
    <p:extLst>
      <p:ext uri="{BB962C8B-B14F-4D97-AF65-F5344CB8AC3E}">
        <p14:creationId xmlns:p14="http://schemas.microsoft.com/office/powerpoint/2010/main" val="339798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Группы взаимной поддержки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750" y="1905794"/>
            <a:ext cx="6286500" cy="4191000"/>
          </a:xfrm>
        </p:spPr>
      </p:pic>
    </p:spTree>
    <p:extLst>
      <p:ext uri="{BB962C8B-B14F-4D97-AF65-F5344CB8AC3E}">
        <p14:creationId xmlns:p14="http://schemas.microsoft.com/office/powerpoint/2010/main" val="283790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</a:rPr>
              <a:t>Бодифлекс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750" y="1910556"/>
            <a:ext cx="6286500" cy="4181475"/>
          </a:xfrm>
        </p:spPr>
      </p:pic>
    </p:spTree>
    <p:extLst>
      <p:ext uri="{BB962C8B-B14F-4D97-AF65-F5344CB8AC3E}">
        <p14:creationId xmlns:p14="http://schemas.microsoft.com/office/powerpoint/2010/main" val="200949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dirty="0" smtClean="0"/>
          </a:p>
          <a:p>
            <a:pPr marL="0" indent="0" algn="ctr">
              <a:buNone/>
            </a:pPr>
            <a:r>
              <a:rPr lang="ru-RU" sz="5400" dirty="0" smtClean="0">
                <a:solidFill>
                  <a:srgbClr val="0070C0"/>
                </a:solidFill>
              </a:rPr>
              <a:t>Спасибо за внимание!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5617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</Words>
  <Application>Microsoft Office PowerPoint</Application>
  <PresentationFormat>Широкоэкранный</PresentationFormat>
  <Paragraphs>15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Инклюзивные сервисы  в Башкирской республиканской специальной библиотеке для слепых: технологии позитивного взаимодействия с инвалидами</vt:lpstr>
      <vt:lpstr>Сказкотерапия</vt:lpstr>
      <vt:lpstr>Арттерапия</vt:lpstr>
      <vt:lpstr>Анималотерапия</vt:lpstr>
      <vt:lpstr>Трудотерапия</vt:lpstr>
      <vt:lpstr>Сенсорная комната</vt:lpstr>
      <vt:lpstr>Группы взаимной поддержки</vt:lpstr>
      <vt:lpstr>Бодифлекс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Инклюзивные сервисы  в Башкирской республиканской специальной библиотеке для слепых: технологии позитивного взаимодействия с инвалидами</dc:title>
  <dc:creator>Пользователь Windows</dc:creator>
  <cp:lastModifiedBy>Пользователь Windows</cp:lastModifiedBy>
  <cp:revision>4</cp:revision>
  <dcterms:created xsi:type="dcterms:W3CDTF">2019-08-29T09:49:56Z</dcterms:created>
  <dcterms:modified xsi:type="dcterms:W3CDTF">2019-08-29T10:17:11Z</dcterms:modified>
</cp:coreProperties>
</file>